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notesMasterIdLst>
    <p:notesMasterId r:id="rId26"/>
  </p:notesMasterIdLst>
  <p:sldIdLst>
    <p:sldId id="256" r:id="rId2"/>
    <p:sldId id="257" r:id="rId3"/>
    <p:sldId id="258" r:id="rId4"/>
    <p:sldId id="263" r:id="rId5"/>
    <p:sldId id="264" r:id="rId6"/>
    <p:sldId id="259" r:id="rId7"/>
    <p:sldId id="262" r:id="rId8"/>
    <p:sldId id="265" r:id="rId9"/>
    <p:sldId id="266" r:id="rId10"/>
    <p:sldId id="277" r:id="rId11"/>
    <p:sldId id="260" r:id="rId12"/>
    <p:sldId id="261" r:id="rId13"/>
    <p:sldId id="279" r:id="rId14"/>
    <p:sldId id="267" r:id="rId15"/>
    <p:sldId id="276" r:id="rId16"/>
    <p:sldId id="271" r:id="rId17"/>
    <p:sldId id="280" r:id="rId18"/>
    <p:sldId id="274" r:id="rId19"/>
    <p:sldId id="272" r:id="rId20"/>
    <p:sldId id="270" r:id="rId21"/>
    <p:sldId id="269" r:id="rId22"/>
    <p:sldId id="275" r:id="rId23"/>
    <p:sldId id="268" r:id="rId24"/>
    <p:sldId id="28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C48563-E913-4603-AAD6-181E374FF129}">
          <p14:sldIdLst>
            <p14:sldId id="256"/>
            <p14:sldId id="257"/>
            <p14:sldId id="258"/>
            <p14:sldId id="263"/>
            <p14:sldId id="264"/>
            <p14:sldId id="259"/>
            <p14:sldId id="262"/>
            <p14:sldId id="265"/>
            <p14:sldId id="266"/>
            <p14:sldId id="277"/>
            <p14:sldId id="260"/>
            <p14:sldId id="261"/>
            <p14:sldId id="279"/>
            <p14:sldId id="267"/>
            <p14:sldId id="276"/>
            <p14:sldId id="271"/>
            <p14:sldId id="280"/>
            <p14:sldId id="274"/>
            <p14:sldId id="272"/>
            <p14:sldId id="270"/>
            <p14:sldId id="269"/>
            <p14:sldId id="275"/>
            <p14:sldId id="268"/>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E43836-CC24-44B0-80BB-050A4980DC82}" v="14" dt="2024-12-13T04:16:32.869"/>
    <p1510:client id="{AE728706-4482-A448-B806-92827A432521}" v="35" dt="2024-12-13T19:36:44.5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02" autoAdjust="0"/>
    <p:restoredTop sz="94677"/>
  </p:normalViewPr>
  <p:slideViewPr>
    <p:cSldViewPr snapToGrid="0">
      <p:cViewPr varScale="1">
        <p:scale>
          <a:sx n="141" d="100"/>
          <a:sy n="141" d="100"/>
        </p:scale>
        <p:origin x="216"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id Lai" userId="1a4e41b805f4ee30" providerId="LiveId" clId="{AE728706-4482-A448-B806-92827A432521}"/>
    <pc:docChg chg="undo redo custSel addSld delSld modSld sldOrd modSection">
      <pc:chgData name="Reid Lai" userId="1a4e41b805f4ee30" providerId="LiveId" clId="{AE728706-4482-A448-B806-92827A432521}" dt="2024-12-13T22:21:34.381" v="1249" actId="26606"/>
      <pc:docMkLst>
        <pc:docMk/>
      </pc:docMkLst>
      <pc:sldChg chg="modSp mod">
        <pc:chgData name="Reid Lai" userId="1a4e41b805f4ee30" providerId="LiveId" clId="{AE728706-4482-A448-B806-92827A432521}" dt="2024-12-13T15:01:21.381" v="954" actId="20577"/>
        <pc:sldMkLst>
          <pc:docMk/>
          <pc:sldMk cId="2775851159" sldId="257"/>
        </pc:sldMkLst>
        <pc:spChg chg="mod">
          <ac:chgData name="Reid Lai" userId="1a4e41b805f4ee30" providerId="LiveId" clId="{AE728706-4482-A448-B806-92827A432521}" dt="2024-12-13T15:01:21.381" v="954" actId="20577"/>
          <ac:spMkLst>
            <pc:docMk/>
            <pc:sldMk cId="2775851159" sldId="257"/>
            <ac:spMk id="6" creationId="{7F50CBAE-D138-0530-F71C-FE03BECE13AA}"/>
          </ac:spMkLst>
        </pc:spChg>
      </pc:sldChg>
      <pc:sldChg chg="modSp mod">
        <pc:chgData name="Reid Lai" userId="1a4e41b805f4ee30" providerId="LiveId" clId="{AE728706-4482-A448-B806-92827A432521}" dt="2024-12-13T13:46:15.244" v="809" actId="20577"/>
        <pc:sldMkLst>
          <pc:docMk/>
          <pc:sldMk cId="1752360371" sldId="259"/>
        </pc:sldMkLst>
        <pc:spChg chg="mod">
          <ac:chgData name="Reid Lai" userId="1a4e41b805f4ee30" providerId="LiveId" clId="{AE728706-4482-A448-B806-92827A432521}" dt="2024-12-13T13:46:15.244" v="809" actId="20577"/>
          <ac:spMkLst>
            <pc:docMk/>
            <pc:sldMk cId="1752360371" sldId="259"/>
            <ac:spMk id="5" creationId="{28CFD333-C1BF-9F0D-4C5D-EFB04017303E}"/>
          </ac:spMkLst>
        </pc:spChg>
      </pc:sldChg>
      <pc:sldChg chg="modSp mod">
        <pc:chgData name="Reid Lai" userId="1a4e41b805f4ee30" providerId="LiveId" clId="{AE728706-4482-A448-B806-92827A432521}" dt="2024-12-13T18:29:02.453" v="1010" actId="20577"/>
        <pc:sldMkLst>
          <pc:docMk/>
          <pc:sldMk cId="2628192490" sldId="262"/>
        </pc:sldMkLst>
        <pc:spChg chg="mod">
          <ac:chgData name="Reid Lai" userId="1a4e41b805f4ee30" providerId="LiveId" clId="{AE728706-4482-A448-B806-92827A432521}" dt="2024-12-13T18:29:02.453" v="1010" actId="20577"/>
          <ac:spMkLst>
            <pc:docMk/>
            <pc:sldMk cId="2628192490" sldId="262"/>
            <ac:spMk id="2" creationId="{CADD23C0-0956-2518-9F7D-7AA38426F5D2}"/>
          </ac:spMkLst>
        </pc:spChg>
      </pc:sldChg>
      <pc:sldChg chg="addSp modSp mod">
        <pc:chgData name="Reid Lai" userId="1a4e41b805f4ee30" providerId="LiveId" clId="{AE728706-4482-A448-B806-92827A432521}" dt="2024-12-13T19:35:30.147" v="1166"/>
        <pc:sldMkLst>
          <pc:docMk/>
          <pc:sldMk cId="1286105813" sldId="265"/>
        </pc:sldMkLst>
        <pc:spChg chg="mod">
          <ac:chgData name="Reid Lai" userId="1a4e41b805f4ee30" providerId="LiveId" clId="{AE728706-4482-A448-B806-92827A432521}" dt="2024-12-13T18:32:17.651" v="1150" actId="20577"/>
          <ac:spMkLst>
            <pc:docMk/>
            <pc:sldMk cId="1286105813" sldId="265"/>
            <ac:spMk id="2" creationId="{F202C62F-600F-D1E7-C934-00C265D8EC94}"/>
          </ac:spMkLst>
        </pc:spChg>
        <pc:picChg chg="add mod">
          <ac:chgData name="Reid Lai" userId="1a4e41b805f4ee30" providerId="LiveId" clId="{AE728706-4482-A448-B806-92827A432521}" dt="2024-12-13T18:31:48.083" v="1121" actId="1076"/>
          <ac:picMkLst>
            <pc:docMk/>
            <pc:sldMk cId="1286105813" sldId="265"/>
            <ac:picMk id="3" creationId="{5F98B77B-F00A-3D6B-5C8F-8C39B37E5BC7}"/>
          </ac:picMkLst>
        </pc:picChg>
        <pc:picChg chg="add mod">
          <ac:chgData name="Reid Lai" userId="1a4e41b805f4ee30" providerId="LiveId" clId="{AE728706-4482-A448-B806-92827A432521}" dt="2024-12-13T19:35:30.147" v="1166"/>
          <ac:picMkLst>
            <pc:docMk/>
            <pc:sldMk cId="1286105813" sldId="265"/>
            <ac:picMk id="4" creationId="{DC847D98-B07E-E1A2-B8A0-5C885BB43E6F}"/>
          </ac:picMkLst>
        </pc:picChg>
        <pc:picChg chg="mod">
          <ac:chgData name="Reid Lai" userId="1a4e41b805f4ee30" providerId="LiveId" clId="{AE728706-4482-A448-B806-92827A432521}" dt="2024-12-13T18:31:52.594" v="1123" actId="1076"/>
          <ac:picMkLst>
            <pc:docMk/>
            <pc:sldMk cId="1286105813" sldId="265"/>
            <ac:picMk id="5" creationId="{240B0BF0-D805-63AF-2F28-743FFF711A08}"/>
          </ac:picMkLst>
        </pc:picChg>
        <pc:picChg chg="mod">
          <ac:chgData name="Reid Lai" userId="1a4e41b805f4ee30" providerId="LiveId" clId="{AE728706-4482-A448-B806-92827A432521}" dt="2024-12-13T18:31:40.220" v="1119" actId="1076"/>
          <ac:picMkLst>
            <pc:docMk/>
            <pc:sldMk cId="1286105813" sldId="265"/>
            <ac:picMk id="11" creationId="{26314172-CB21-651E-D167-99ECD3EBEB67}"/>
          </ac:picMkLst>
        </pc:picChg>
      </pc:sldChg>
      <pc:sldChg chg="addSp modSp mod">
        <pc:chgData name="Reid Lai" userId="1a4e41b805f4ee30" providerId="LiveId" clId="{AE728706-4482-A448-B806-92827A432521}" dt="2024-12-13T18:33:45.176" v="1162" actId="20577"/>
        <pc:sldMkLst>
          <pc:docMk/>
          <pc:sldMk cId="1007206494" sldId="266"/>
        </pc:sldMkLst>
        <pc:spChg chg="mod">
          <ac:chgData name="Reid Lai" userId="1a4e41b805f4ee30" providerId="LiveId" clId="{AE728706-4482-A448-B806-92827A432521}" dt="2024-12-13T18:33:45.176" v="1162" actId="20577"/>
          <ac:spMkLst>
            <pc:docMk/>
            <pc:sldMk cId="1007206494" sldId="266"/>
            <ac:spMk id="2" creationId="{0102923E-4396-B3FC-9A9A-50E04EA76342}"/>
          </ac:spMkLst>
        </pc:spChg>
        <pc:spChg chg="add mod">
          <ac:chgData name="Reid Lai" userId="1a4e41b805f4ee30" providerId="LiveId" clId="{AE728706-4482-A448-B806-92827A432521}" dt="2024-12-13T13:39:00.459" v="700" actId="255"/>
          <ac:spMkLst>
            <pc:docMk/>
            <pc:sldMk cId="1007206494" sldId="266"/>
            <ac:spMk id="3" creationId="{44506D6A-5788-4599-9ECE-DD89A0A8E298}"/>
          </ac:spMkLst>
        </pc:spChg>
        <pc:spChg chg="add mod">
          <ac:chgData name="Reid Lai" userId="1a4e41b805f4ee30" providerId="LiveId" clId="{AE728706-4482-A448-B806-92827A432521}" dt="2024-12-13T13:39:04.755" v="701" actId="255"/>
          <ac:spMkLst>
            <pc:docMk/>
            <pc:sldMk cId="1007206494" sldId="266"/>
            <ac:spMk id="4" creationId="{AB387933-838B-3EDD-FF97-3847B4CF4E59}"/>
          </ac:spMkLst>
        </pc:spChg>
        <pc:spChg chg="add mod">
          <ac:chgData name="Reid Lai" userId="1a4e41b805f4ee30" providerId="LiveId" clId="{AE728706-4482-A448-B806-92827A432521}" dt="2024-12-13T13:38:55.807" v="699" actId="255"/>
          <ac:spMkLst>
            <pc:docMk/>
            <pc:sldMk cId="1007206494" sldId="266"/>
            <ac:spMk id="6" creationId="{3C6D63E6-EEBD-C1A4-7E58-67F5A37CBBEC}"/>
          </ac:spMkLst>
        </pc:spChg>
        <pc:spChg chg="add mod">
          <ac:chgData name="Reid Lai" userId="1a4e41b805f4ee30" providerId="LiveId" clId="{AE728706-4482-A448-B806-92827A432521}" dt="2024-12-13T13:38:49.507" v="698" actId="255"/>
          <ac:spMkLst>
            <pc:docMk/>
            <pc:sldMk cId="1007206494" sldId="266"/>
            <ac:spMk id="7" creationId="{D8ABBA18-BE15-B126-62E0-53335EFF2925}"/>
          </ac:spMkLst>
        </pc:spChg>
        <pc:spChg chg="add mod">
          <ac:chgData name="Reid Lai" userId="1a4e41b805f4ee30" providerId="LiveId" clId="{AE728706-4482-A448-B806-92827A432521}" dt="2024-12-13T13:40:13.393" v="763" actId="692"/>
          <ac:spMkLst>
            <pc:docMk/>
            <pc:sldMk cId="1007206494" sldId="266"/>
            <ac:spMk id="8" creationId="{24BA029E-76F5-44DA-E1A2-5CB5B3B04ECE}"/>
          </ac:spMkLst>
        </pc:spChg>
        <pc:picChg chg="mod">
          <ac:chgData name="Reid Lai" userId="1a4e41b805f4ee30" providerId="LiveId" clId="{AE728706-4482-A448-B806-92827A432521}" dt="2024-12-13T13:34:53.479" v="604" actId="1076"/>
          <ac:picMkLst>
            <pc:docMk/>
            <pc:sldMk cId="1007206494" sldId="266"/>
            <ac:picMk id="5" creationId="{53C42A5A-6D9B-80D3-3565-BC7740DDD8F2}"/>
          </ac:picMkLst>
        </pc:picChg>
      </pc:sldChg>
      <pc:sldChg chg="ord">
        <pc:chgData name="Reid Lai" userId="1a4e41b805f4ee30" providerId="LiveId" clId="{AE728706-4482-A448-B806-92827A432521}" dt="2024-12-13T13:43:58.721" v="771" actId="20578"/>
        <pc:sldMkLst>
          <pc:docMk/>
          <pc:sldMk cId="829898824" sldId="267"/>
        </pc:sldMkLst>
      </pc:sldChg>
      <pc:sldChg chg="addSp modSp mod setBg">
        <pc:chgData name="Reid Lai" userId="1a4e41b805f4ee30" providerId="LiveId" clId="{AE728706-4482-A448-B806-92827A432521}" dt="2024-12-13T12:50:25.037" v="220" actId="1076"/>
        <pc:sldMkLst>
          <pc:docMk/>
          <pc:sldMk cId="1616634037" sldId="269"/>
        </pc:sldMkLst>
        <pc:spChg chg="mod">
          <ac:chgData name="Reid Lai" userId="1a4e41b805f4ee30" providerId="LiveId" clId="{AE728706-4482-A448-B806-92827A432521}" dt="2024-12-13T12:50:18.910" v="219" actId="1036"/>
          <ac:spMkLst>
            <pc:docMk/>
            <pc:sldMk cId="1616634037" sldId="269"/>
            <ac:spMk id="2" creationId="{2181B1BE-11FC-4BCB-2D80-9621C98E0285}"/>
          </ac:spMkLst>
        </pc:spChg>
        <pc:spChg chg="add mod">
          <ac:chgData name="Reid Lai" userId="1a4e41b805f4ee30" providerId="LiveId" clId="{AE728706-4482-A448-B806-92827A432521}" dt="2024-12-13T12:50:18.910" v="219" actId="1036"/>
          <ac:spMkLst>
            <pc:docMk/>
            <pc:sldMk cId="1616634037" sldId="269"/>
            <ac:spMk id="9" creationId="{E51D484F-6EEA-CD6B-C68D-45F4AC70D734}"/>
          </ac:spMkLst>
        </pc:spChg>
        <pc:spChg chg="add">
          <ac:chgData name="Reid Lai" userId="1a4e41b805f4ee30" providerId="LiveId" clId="{AE728706-4482-A448-B806-92827A432521}" dt="2024-12-13T12:47:48.383" v="168" actId="26606"/>
          <ac:spMkLst>
            <pc:docMk/>
            <pc:sldMk cId="1616634037" sldId="269"/>
            <ac:spMk id="12" creationId="{41A06B62-8BB1-9677-4094-5FB84178B453}"/>
          </ac:spMkLst>
        </pc:spChg>
        <pc:picChg chg="mod">
          <ac:chgData name="Reid Lai" userId="1a4e41b805f4ee30" providerId="LiveId" clId="{AE728706-4482-A448-B806-92827A432521}" dt="2024-12-13T12:50:25.037" v="220" actId="1076"/>
          <ac:picMkLst>
            <pc:docMk/>
            <pc:sldMk cId="1616634037" sldId="269"/>
            <ac:picMk id="5" creationId="{F35998D7-026C-2706-E2F3-36055A1B6216}"/>
          </ac:picMkLst>
        </pc:picChg>
      </pc:sldChg>
      <pc:sldChg chg="addSp modSp mod setBg">
        <pc:chgData name="Reid Lai" userId="1a4e41b805f4ee30" providerId="LiveId" clId="{AE728706-4482-A448-B806-92827A432521}" dt="2024-12-13T12:43:04.124" v="28" actId="26606"/>
        <pc:sldMkLst>
          <pc:docMk/>
          <pc:sldMk cId="2190301143" sldId="270"/>
        </pc:sldMkLst>
        <pc:spChg chg="mod">
          <ac:chgData name="Reid Lai" userId="1a4e41b805f4ee30" providerId="LiveId" clId="{AE728706-4482-A448-B806-92827A432521}" dt="2024-12-13T12:43:04.124" v="28" actId="26606"/>
          <ac:spMkLst>
            <pc:docMk/>
            <pc:sldMk cId="2190301143" sldId="270"/>
            <ac:spMk id="2" creationId="{542C9F31-3E55-2D3C-6347-82F9FD53DA25}"/>
          </ac:spMkLst>
        </pc:spChg>
        <pc:spChg chg="add">
          <ac:chgData name="Reid Lai" userId="1a4e41b805f4ee30" providerId="LiveId" clId="{AE728706-4482-A448-B806-92827A432521}" dt="2024-12-13T12:43:04.124" v="28" actId="26606"/>
          <ac:spMkLst>
            <pc:docMk/>
            <pc:sldMk cId="2190301143" sldId="270"/>
            <ac:spMk id="10" creationId="{48D7368D-31D9-8101-473D-CD39E706FD22}"/>
          </ac:spMkLst>
        </pc:spChg>
        <pc:spChg chg="add">
          <ac:chgData name="Reid Lai" userId="1a4e41b805f4ee30" providerId="LiveId" clId="{AE728706-4482-A448-B806-92827A432521}" dt="2024-12-13T12:43:04.124" v="28" actId="26606"/>
          <ac:spMkLst>
            <pc:docMk/>
            <pc:sldMk cId="2190301143" sldId="270"/>
            <ac:spMk id="12" creationId="{5496AE70-F970-59AB-7309-6CC00692C1FB}"/>
          </ac:spMkLst>
        </pc:spChg>
        <pc:picChg chg="mod">
          <ac:chgData name="Reid Lai" userId="1a4e41b805f4ee30" providerId="LiveId" clId="{AE728706-4482-A448-B806-92827A432521}" dt="2024-12-13T12:43:04.124" v="28" actId="26606"/>
          <ac:picMkLst>
            <pc:docMk/>
            <pc:sldMk cId="2190301143" sldId="270"/>
            <ac:picMk id="5" creationId="{C7CE5EA9-0BB8-752F-9BCA-65F22AA2A4DA}"/>
          </ac:picMkLst>
        </pc:picChg>
      </pc:sldChg>
      <pc:sldChg chg="addSp delSp modSp mod ord">
        <pc:chgData name="Reid Lai" userId="1a4e41b805f4ee30" providerId="LiveId" clId="{AE728706-4482-A448-B806-92827A432521}" dt="2024-12-13T13:56:07.009" v="878" actId="20577"/>
        <pc:sldMkLst>
          <pc:docMk/>
          <pc:sldMk cId="4041596275" sldId="271"/>
        </pc:sldMkLst>
        <pc:spChg chg="mod">
          <ac:chgData name="Reid Lai" userId="1a4e41b805f4ee30" providerId="LiveId" clId="{AE728706-4482-A448-B806-92827A432521}" dt="2024-12-13T13:56:07.009" v="878" actId="20577"/>
          <ac:spMkLst>
            <pc:docMk/>
            <pc:sldMk cId="4041596275" sldId="271"/>
            <ac:spMk id="2" creationId="{0E45D6AA-7C21-8C7D-9CCE-EB554D02DE4C}"/>
          </ac:spMkLst>
        </pc:spChg>
        <pc:spChg chg="add del mod">
          <ac:chgData name="Reid Lai" userId="1a4e41b805f4ee30" providerId="LiveId" clId="{AE728706-4482-A448-B806-92827A432521}" dt="2024-12-13T12:38:33.609" v="6" actId="478"/>
          <ac:spMkLst>
            <pc:docMk/>
            <pc:sldMk cId="4041596275" sldId="271"/>
            <ac:spMk id="6" creationId="{4CE13C97-12F2-B593-DFEE-7F9050E92671}"/>
          </ac:spMkLst>
        </pc:spChg>
        <pc:spChg chg="add del mod">
          <ac:chgData name="Reid Lai" userId="1a4e41b805f4ee30" providerId="LiveId" clId="{AE728706-4482-A448-B806-92827A432521}" dt="2024-12-13T12:40:26.746" v="14" actId="478"/>
          <ac:spMkLst>
            <pc:docMk/>
            <pc:sldMk cId="4041596275" sldId="271"/>
            <ac:spMk id="9" creationId="{0D403CFA-A5EF-5E40-D9B1-7D7DDF49E4A5}"/>
          </ac:spMkLst>
        </pc:spChg>
        <pc:spChg chg="add mod">
          <ac:chgData name="Reid Lai" userId="1a4e41b805f4ee30" providerId="LiveId" clId="{AE728706-4482-A448-B806-92827A432521}" dt="2024-12-13T12:42:06.309" v="26" actId="1076"/>
          <ac:spMkLst>
            <pc:docMk/>
            <pc:sldMk cId="4041596275" sldId="271"/>
            <ac:spMk id="10" creationId="{FA49D4C3-3CE5-781D-077D-E1DF4174DE59}"/>
          </ac:spMkLst>
        </pc:spChg>
        <pc:picChg chg="add mod">
          <ac:chgData name="Reid Lai" userId="1a4e41b805f4ee30" providerId="LiveId" clId="{AE728706-4482-A448-B806-92827A432521}" dt="2024-12-13T12:40:52.033" v="18" actId="1076"/>
          <ac:picMkLst>
            <pc:docMk/>
            <pc:sldMk cId="4041596275" sldId="271"/>
            <ac:picMk id="4" creationId="{C525089A-0131-ED13-8974-B45606512A23}"/>
          </ac:picMkLst>
        </pc:picChg>
        <pc:picChg chg="mod">
          <ac:chgData name="Reid Lai" userId="1a4e41b805f4ee30" providerId="LiveId" clId="{AE728706-4482-A448-B806-92827A432521}" dt="2024-12-13T12:37:31.513" v="0" actId="1076"/>
          <ac:picMkLst>
            <pc:docMk/>
            <pc:sldMk cId="4041596275" sldId="271"/>
            <ac:picMk id="5" creationId="{7A69C432-81A2-FA26-B6D1-FAD018DF4CB2}"/>
          </ac:picMkLst>
        </pc:picChg>
        <pc:picChg chg="add del mod">
          <ac:chgData name="Reid Lai" userId="1a4e41b805f4ee30" providerId="LiveId" clId="{AE728706-4482-A448-B806-92827A432521}" dt="2024-12-13T12:40:52.033" v="18" actId="1076"/>
          <ac:picMkLst>
            <pc:docMk/>
            <pc:sldMk cId="4041596275" sldId="271"/>
            <ac:picMk id="8" creationId="{8D8A9BB5-FA3A-0DAB-7242-ACB6358A8907}"/>
          </ac:picMkLst>
        </pc:picChg>
      </pc:sldChg>
      <pc:sldChg chg="addSp delSp modSp mod setBg">
        <pc:chgData name="Reid Lai" userId="1a4e41b805f4ee30" providerId="LiveId" clId="{AE728706-4482-A448-B806-92827A432521}" dt="2024-12-13T12:42:25.793" v="27" actId="26606"/>
        <pc:sldMkLst>
          <pc:docMk/>
          <pc:sldMk cId="1675120893" sldId="272"/>
        </pc:sldMkLst>
        <pc:spChg chg="mod ord">
          <ac:chgData name="Reid Lai" userId="1a4e41b805f4ee30" providerId="LiveId" clId="{AE728706-4482-A448-B806-92827A432521}" dt="2024-12-13T12:42:25.793" v="27" actId="26606"/>
          <ac:spMkLst>
            <pc:docMk/>
            <pc:sldMk cId="1675120893" sldId="272"/>
            <ac:spMk id="2" creationId="{BF40684D-2F97-7FD7-5392-BAB8D955DC06}"/>
          </ac:spMkLst>
        </pc:spChg>
        <pc:spChg chg="add">
          <ac:chgData name="Reid Lai" userId="1a4e41b805f4ee30" providerId="LiveId" clId="{AE728706-4482-A448-B806-92827A432521}" dt="2024-12-13T12:42:25.793" v="27" actId="26606"/>
          <ac:spMkLst>
            <pc:docMk/>
            <pc:sldMk cId="1675120893" sldId="272"/>
            <ac:spMk id="7" creationId="{48D7368D-31D9-8101-473D-CD39E706FD22}"/>
          </ac:spMkLst>
        </pc:spChg>
        <pc:spChg chg="add">
          <ac:chgData name="Reid Lai" userId="1a4e41b805f4ee30" providerId="LiveId" clId="{AE728706-4482-A448-B806-92827A432521}" dt="2024-12-13T12:42:25.793" v="27" actId="26606"/>
          <ac:spMkLst>
            <pc:docMk/>
            <pc:sldMk cId="1675120893" sldId="272"/>
            <ac:spMk id="8" creationId="{CAA37442-EAE9-6CFC-AC74-44222B37FA80}"/>
          </ac:spMkLst>
        </pc:spChg>
        <pc:spChg chg="add">
          <ac:chgData name="Reid Lai" userId="1a4e41b805f4ee30" providerId="LiveId" clId="{AE728706-4482-A448-B806-92827A432521}" dt="2024-12-13T12:42:25.793" v="27" actId="26606"/>
          <ac:spMkLst>
            <pc:docMk/>
            <pc:sldMk cId="1675120893" sldId="272"/>
            <ac:spMk id="9" creationId="{54117A24-9D5E-A791-A2F4-8C81AC603C15}"/>
          </ac:spMkLst>
        </pc:spChg>
        <pc:spChg chg="add del">
          <ac:chgData name="Reid Lai" userId="1a4e41b805f4ee30" providerId="LiveId" clId="{AE728706-4482-A448-B806-92827A432521}" dt="2024-12-13T12:42:01.445" v="22" actId="26606"/>
          <ac:spMkLst>
            <pc:docMk/>
            <pc:sldMk cId="1675120893" sldId="272"/>
            <ac:spMk id="10" creationId="{48D7368D-31D9-8101-473D-CD39E706FD22}"/>
          </ac:spMkLst>
        </pc:spChg>
        <pc:spChg chg="add del">
          <ac:chgData name="Reid Lai" userId="1a4e41b805f4ee30" providerId="LiveId" clId="{AE728706-4482-A448-B806-92827A432521}" dt="2024-12-13T12:42:01.445" v="22" actId="26606"/>
          <ac:spMkLst>
            <pc:docMk/>
            <pc:sldMk cId="1675120893" sldId="272"/>
            <ac:spMk id="12" creationId="{C4F049F8-87E1-403E-2A50-2F4544BF8589}"/>
          </ac:spMkLst>
        </pc:spChg>
        <pc:spChg chg="add del">
          <ac:chgData name="Reid Lai" userId="1a4e41b805f4ee30" providerId="LiveId" clId="{AE728706-4482-A448-B806-92827A432521}" dt="2024-12-13T12:42:03.661" v="24" actId="26606"/>
          <ac:spMkLst>
            <pc:docMk/>
            <pc:sldMk cId="1675120893" sldId="272"/>
            <ac:spMk id="14" creationId="{393D8CD4-7FBE-9118-0CEB-9C1A2FA6AE5A}"/>
          </ac:spMkLst>
        </pc:spChg>
        <pc:spChg chg="add del">
          <ac:chgData name="Reid Lai" userId="1a4e41b805f4ee30" providerId="LiveId" clId="{AE728706-4482-A448-B806-92827A432521}" dt="2024-12-13T12:42:03.661" v="24" actId="26606"/>
          <ac:spMkLst>
            <pc:docMk/>
            <pc:sldMk cId="1675120893" sldId="272"/>
            <ac:spMk id="15" creationId="{48D7368D-31D9-8101-473D-CD39E706FD22}"/>
          </ac:spMkLst>
        </pc:spChg>
        <pc:spChg chg="add del">
          <ac:chgData name="Reid Lai" userId="1a4e41b805f4ee30" providerId="LiveId" clId="{AE728706-4482-A448-B806-92827A432521}" dt="2024-12-13T12:42:03.661" v="24" actId="26606"/>
          <ac:spMkLst>
            <pc:docMk/>
            <pc:sldMk cId="1675120893" sldId="272"/>
            <ac:spMk id="16" creationId="{3768F94E-2BF1-56A5-87AC-0C427079334B}"/>
          </ac:spMkLst>
        </pc:spChg>
        <pc:picChg chg="mod">
          <ac:chgData name="Reid Lai" userId="1a4e41b805f4ee30" providerId="LiveId" clId="{AE728706-4482-A448-B806-92827A432521}" dt="2024-12-13T12:42:25.793" v="27" actId="26606"/>
          <ac:picMkLst>
            <pc:docMk/>
            <pc:sldMk cId="1675120893" sldId="272"/>
            <ac:picMk id="5" creationId="{91DFAE24-8BA2-CAEA-936A-37A7E6EA2D38}"/>
          </ac:picMkLst>
        </pc:picChg>
      </pc:sldChg>
      <pc:sldChg chg="modSp new del mod">
        <pc:chgData name="Reid Lai" userId="1a4e41b805f4ee30" providerId="LiveId" clId="{AE728706-4482-A448-B806-92827A432521}" dt="2024-12-13T12:44:45.696" v="62" actId="2696"/>
        <pc:sldMkLst>
          <pc:docMk/>
          <pc:sldMk cId="3359990641" sldId="273"/>
        </pc:sldMkLst>
        <pc:spChg chg="mod">
          <ac:chgData name="Reid Lai" userId="1a4e41b805f4ee30" providerId="LiveId" clId="{AE728706-4482-A448-B806-92827A432521}" dt="2024-12-13T12:44:21.421" v="58" actId="20577"/>
          <ac:spMkLst>
            <pc:docMk/>
            <pc:sldMk cId="3359990641" sldId="273"/>
            <ac:spMk id="2" creationId="{C974131E-B115-3EEE-56E8-5150E0BD4619}"/>
          </ac:spMkLst>
        </pc:spChg>
      </pc:sldChg>
      <pc:sldChg chg="addSp delSp modSp add mod ord setBg addAnim delDesignElem">
        <pc:chgData name="Reid Lai" userId="1a4e41b805f4ee30" providerId="LiveId" clId="{AE728706-4482-A448-B806-92827A432521}" dt="2024-12-13T12:45:57.570" v="166"/>
        <pc:sldMkLst>
          <pc:docMk/>
          <pc:sldMk cId="2211012493" sldId="274"/>
        </pc:sldMkLst>
        <pc:spChg chg="mod">
          <ac:chgData name="Reid Lai" userId="1a4e41b805f4ee30" providerId="LiveId" clId="{AE728706-4482-A448-B806-92827A432521}" dt="2024-12-13T12:45:57.566" v="164" actId="26606"/>
          <ac:spMkLst>
            <pc:docMk/>
            <pc:sldMk cId="2211012493" sldId="274"/>
            <ac:spMk id="4" creationId="{9E33316E-5463-F9CC-136D-BC9DE664C83B}"/>
          </ac:spMkLst>
        </pc:spChg>
        <pc:spChg chg="mod">
          <ac:chgData name="Reid Lai" userId="1a4e41b805f4ee30" providerId="LiveId" clId="{AE728706-4482-A448-B806-92827A432521}" dt="2024-12-13T12:45:57.566" v="164" actId="26606"/>
          <ac:spMkLst>
            <pc:docMk/>
            <pc:sldMk cId="2211012493" sldId="274"/>
            <ac:spMk id="5" creationId="{C101278C-AD2A-4248-B2DD-52A207EA3E27}"/>
          </ac:spMkLst>
        </pc:spChg>
        <pc:spChg chg="add">
          <ac:chgData name="Reid Lai" userId="1a4e41b805f4ee30" providerId="LiveId" clId="{AE728706-4482-A448-B806-92827A432521}" dt="2024-12-13T12:45:57.566" v="164" actId="26606"/>
          <ac:spMkLst>
            <pc:docMk/>
            <pc:sldMk cId="2211012493" sldId="274"/>
            <ac:spMk id="11" creationId="{3768F94E-2BF1-56A5-87AC-0C427079334B}"/>
          </ac:spMkLst>
        </pc:spChg>
        <pc:spChg chg="del">
          <ac:chgData name="Reid Lai" userId="1a4e41b805f4ee30" providerId="LiveId" clId="{AE728706-4482-A448-B806-92827A432521}" dt="2024-12-13T12:44:32.281" v="60"/>
          <ac:spMkLst>
            <pc:docMk/>
            <pc:sldMk cId="2211012493" sldId="274"/>
            <ac:spMk id="12" creationId="{56FDE849-0A64-6195-D0D2-368654448B08}"/>
          </ac:spMkLst>
        </pc:spChg>
        <pc:spChg chg="add">
          <ac:chgData name="Reid Lai" userId="1a4e41b805f4ee30" providerId="LiveId" clId="{AE728706-4482-A448-B806-92827A432521}" dt="2024-12-13T12:45:57.566" v="164" actId="26606"/>
          <ac:spMkLst>
            <pc:docMk/>
            <pc:sldMk cId="2211012493" sldId="274"/>
            <ac:spMk id="13" creationId="{393D8CD4-7FBE-9118-0CEB-9C1A2FA6AE5A}"/>
          </ac:spMkLst>
        </pc:spChg>
        <pc:picChg chg="add">
          <ac:chgData name="Reid Lai" userId="1a4e41b805f4ee30" providerId="LiveId" clId="{AE728706-4482-A448-B806-92827A432521}" dt="2024-12-13T12:45:57.566" v="164" actId="26606"/>
          <ac:picMkLst>
            <pc:docMk/>
            <pc:sldMk cId="2211012493" sldId="274"/>
            <ac:picMk id="7" creationId="{81AB9853-7495-0295-12F9-04F4F250EB27}"/>
          </ac:picMkLst>
        </pc:picChg>
        <pc:picChg chg="del">
          <ac:chgData name="Reid Lai" userId="1a4e41b805f4ee30" providerId="LiveId" clId="{AE728706-4482-A448-B806-92827A432521}" dt="2024-12-13T12:45:43.683" v="163" actId="478"/>
          <ac:picMkLst>
            <pc:docMk/>
            <pc:sldMk cId="2211012493" sldId="274"/>
            <ac:picMk id="9" creationId="{6A819338-A4A5-0A3F-38D7-EAE96FFC26EE}"/>
          </ac:picMkLst>
        </pc:picChg>
      </pc:sldChg>
      <pc:sldChg chg="addSp delSp modSp new mod">
        <pc:chgData name="Reid Lai" userId="1a4e41b805f4ee30" providerId="LiveId" clId="{AE728706-4482-A448-B806-92827A432521}" dt="2024-12-13T13:14:18.866" v="563" actId="1076"/>
        <pc:sldMkLst>
          <pc:docMk/>
          <pc:sldMk cId="3224578389" sldId="275"/>
        </pc:sldMkLst>
        <pc:spChg chg="mod">
          <ac:chgData name="Reid Lai" userId="1a4e41b805f4ee30" providerId="LiveId" clId="{AE728706-4482-A448-B806-92827A432521}" dt="2024-12-13T12:51:11.595" v="277" actId="20577"/>
          <ac:spMkLst>
            <pc:docMk/>
            <pc:sldMk cId="3224578389" sldId="275"/>
            <ac:spMk id="2" creationId="{A59A18A2-2D97-CA48-8A94-18054F842D7E}"/>
          </ac:spMkLst>
        </pc:spChg>
        <pc:spChg chg="del mod">
          <ac:chgData name="Reid Lai" userId="1a4e41b805f4ee30" providerId="LiveId" clId="{AE728706-4482-A448-B806-92827A432521}" dt="2024-12-13T12:56:24.535" v="292" actId="931"/>
          <ac:spMkLst>
            <pc:docMk/>
            <pc:sldMk cId="3224578389" sldId="275"/>
            <ac:spMk id="3" creationId="{E10898BD-4046-81F8-AB65-0347CA63AB49}"/>
          </ac:spMkLst>
        </pc:spChg>
        <pc:spChg chg="add del mod">
          <ac:chgData name="Reid Lai" userId="1a4e41b805f4ee30" providerId="LiveId" clId="{AE728706-4482-A448-B806-92827A432521}" dt="2024-12-13T13:00:49.245" v="316" actId="478"/>
          <ac:spMkLst>
            <pc:docMk/>
            <pc:sldMk cId="3224578389" sldId="275"/>
            <ac:spMk id="7" creationId="{5EE44350-6A2A-A1D0-D1CE-BD2044FE96BC}"/>
          </ac:spMkLst>
        </pc:spChg>
        <pc:spChg chg="add del mod">
          <ac:chgData name="Reid Lai" userId="1a4e41b805f4ee30" providerId="LiveId" clId="{AE728706-4482-A448-B806-92827A432521}" dt="2024-12-13T13:04:22.846" v="524" actId="478"/>
          <ac:spMkLst>
            <pc:docMk/>
            <pc:sldMk cId="3224578389" sldId="275"/>
            <ac:spMk id="9" creationId="{E88D7CD5-CF92-08F5-0448-BD59C246CFA7}"/>
          </ac:spMkLst>
        </pc:spChg>
        <pc:spChg chg="add del mod">
          <ac:chgData name="Reid Lai" userId="1a4e41b805f4ee30" providerId="LiveId" clId="{AE728706-4482-A448-B806-92827A432521}" dt="2024-12-13T13:04:31.587" v="526" actId="931"/>
          <ac:spMkLst>
            <pc:docMk/>
            <pc:sldMk cId="3224578389" sldId="275"/>
            <ac:spMk id="11" creationId="{3BD8FDAD-9231-1FC3-5025-382DCC328FD5}"/>
          </ac:spMkLst>
        </pc:spChg>
        <pc:spChg chg="add mod">
          <ac:chgData name="Reid Lai" userId="1a4e41b805f4ee30" providerId="LiveId" clId="{AE728706-4482-A448-B806-92827A432521}" dt="2024-12-13T13:14:13.650" v="562" actId="1076"/>
          <ac:spMkLst>
            <pc:docMk/>
            <pc:sldMk cId="3224578389" sldId="275"/>
            <ac:spMk id="18" creationId="{C5098086-25B2-AABE-DEBA-A5E26457632C}"/>
          </ac:spMkLst>
        </pc:spChg>
        <pc:picChg chg="add del mod">
          <ac:chgData name="Reid Lai" userId="1a4e41b805f4ee30" providerId="LiveId" clId="{AE728706-4482-A448-B806-92827A432521}" dt="2024-12-13T12:57:50.558" v="296" actId="478"/>
          <ac:picMkLst>
            <pc:docMk/>
            <pc:sldMk cId="3224578389" sldId="275"/>
            <ac:picMk id="5" creationId="{F5321600-A32A-87C6-283D-72BF448BBC80}"/>
          </ac:picMkLst>
        </pc:picChg>
        <pc:picChg chg="add mod">
          <ac:chgData name="Reid Lai" userId="1a4e41b805f4ee30" providerId="LiveId" clId="{AE728706-4482-A448-B806-92827A432521}" dt="2024-12-13T13:14:02.604" v="560" actId="1076"/>
          <ac:picMkLst>
            <pc:docMk/>
            <pc:sldMk cId="3224578389" sldId="275"/>
            <ac:picMk id="13" creationId="{29DF1576-E632-761A-354E-40D18C804FD4}"/>
          </ac:picMkLst>
        </pc:picChg>
        <pc:picChg chg="add mod">
          <ac:chgData name="Reid Lai" userId="1a4e41b805f4ee30" providerId="LiveId" clId="{AE728706-4482-A448-B806-92827A432521}" dt="2024-12-13T13:08:15.644" v="547" actId="1076"/>
          <ac:picMkLst>
            <pc:docMk/>
            <pc:sldMk cId="3224578389" sldId="275"/>
            <ac:picMk id="15" creationId="{E690425E-838B-A994-38A2-4625388E3DF4}"/>
          </ac:picMkLst>
        </pc:picChg>
        <pc:picChg chg="add mod">
          <ac:chgData name="Reid Lai" userId="1a4e41b805f4ee30" providerId="LiveId" clId="{AE728706-4482-A448-B806-92827A432521}" dt="2024-12-13T13:14:18.866" v="563" actId="1076"/>
          <ac:picMkLst>
            <pc:docMk/>
            <pc:sldMk cId="3224578389" sldId="275"/>
            <ac:picMk id="17" creationId="{0A8393D3-659B-1ED0-E21F-08D8B71242D8}"/>
          </ac:picMkLst>
        </pc:picChg>
      </pc:sldChg>
      <pc:sldChg chg="addSp delSp modSp new mod ord">
        <pc:chgData name="Reid Lai" userId="1a4e41b805f4ee30" providerId="LiveId" clId="{AE728706-4482-A448-B806-92827A432521}" dt="2024-12-13T13:44:04.353" v="772" actId="20578"/>
        <pc:sldMkLst>
          <pc:docMk/>
          <pc:sldMk cId="621697643" sldId="276"/>
        </pc:sldMkLst>
        <pc:spChg chg="mod">
          <ac:chgData name="Reid Lai" userId="1a4e41b805f4ee30" providerId="LiveId" clId="{AE728706-4482-A448-B806-92827A432521}" dt="2024-12-13T13:25:04.034" v="581" actId="20577"/>
          <ac:spMkLst>
            <pc:docMk/>
            <pc:sldMk cId="621697643" sldId="276"/>
            <ac:spMk id="2" creationId="{9BCBD0CC-EC68-6B8B-0A98-2A827494F7FD}"/>
          </ac:spMkLst>
        </pc:spChg>
        <pc:spChg chg="del">
          <ac:chgData name="Reid Lai" userId="1a4e41b805f4ee30" providerId="LiveId" clId="{AE728706-4482-A448-B806-92827A432521}" dt="2024-12-13T13:29:23.843" v="582" actId="931"/>
          <ac:spMkLst>
            <pc:docMk/>
            <pc:sldMk cId="621697643" sldId="276"/>
            <ac:spMk id="3" creationId="{627F1246-D7FA-344C-43BA-F522B5DCB137}"/>
          </ac:spMkLst>
        </pc:spChg>
        <pc:spChg chg="add mod">
          <ac:chgData name="Reid Lai" userId="1a4e41b805f4ee30" providerId="LiveId" clId="{AE728706-4482-A448-B806-92827A432521}" dt="2024-12-13T13:32:32.012" v="595" actId="1076"/>
          <ac:spMkLst>
            <pc:docMk/>
            <pc:sldMk cId="621697643" sldId="276"/>
            <ac:spMk id="8" creationId="{78E47DF3-33BA-58F0-988B-B4D4A2BBC36B}"/>
          </ac:spMkLst>
        </pc:spChg>
        <pc:picChg chg="add mod">
          <ac:chgData name="Reid Lai" userId="1a4e41b805f4ee30" providerId="LiveId" clId="{AE728706-4482-A448-B806-92827A432521}" dt="2024-12-13T13:31:52.215" v="591" actId="1076"/>
          <ac:picMkLst>
            <pc:docMk/>
            <pc:sldMk cId="621697643" sldId="276"/>
            <ac:picMk id="5" creationId="{A194F914-10EE-C0A0-8B4E-2C4FE576DAF5}"/>
          </ac:picMkLst>
        </pc:picChg>
        <pc:picChg chg="add mod">
          <ac:chgData name="Reid Lai" userId="1a4e41b805f4ee30" providerId="LiveId" clId="{AE728706-4482-A448-B806-92827A432521}" dt="2024-12-13T13:32:48.282" v="598" actId="1076"/>
          <ac:picMkLst>
            <pc:docMk/>
            <pc:sldMk cId="621697643" sldId="276"/>
            <ac:picMk id="7" creationId="{60A6D7A5-9BCC-B38F-A0EF-37F01779DA22}"/>
          </ac:picMkLst>
        </pc:picChg>
      </pc:sldChg>
      <pc:sldChg chg="addSp delSp modSp new mod">
        <pc:chgData name="Reid Lai" userId="1a4e41b805f4ee30" providerId="LiveId" clId="{AE728706-4482-A448-B806-92827A432521}" dt="2024-12-13T19:52:13.095" v="1228" actId="20577"/>
        <pc:sldMkLst>
          <pc:docMk/>
          <pc:sldMk cId="3778416922" sldId="277"/>
        </pc:sldMkLst>
        <pc:spChg chg="mod">
          <ac:chgData name="Reid Lai" userId="1a4e41b805f4ee30" providerId="LiveId" clId="{AE728706-4482-A448-B806-92827A432521}" dt="2024-12-13T19:52:13.095" v="1228" actId="20577"/>
          <ac:spMkLst>
            <pc:docMk/>
            <pc:sldMk cId="3778416922" sldId="277"/>
            <ac:spMk id="2" creationId="{637BC8F1-21DE-7BBF-AAE7-DA3B4598648B}"/>
          </ac:spMkLst>
        </pc:spChg>
        <pc:spChg chg="del">
          <ac:chgData name="Reid Lai" userId="1a4e41b805f4ee30" providerId="LiveId" clId="{AE728706-4482-A448-B806-92827A432521}" dt="2024-12-13T13:47:54.659" v="827" actId="931"/>
          <ac:spMkLst>
            <pc:docMk/>
            <pc:sldMk cId="3778416922" sldId="277"/>
            <ac:spMk id="3" creationId="{7F3BCB12-195F-5A8E-F654-7B37BD56BFC9}"/>
          </ac:spMkLst>
        </pc:spChg>
        <pc:spChg chg="add mod">
          <ac:chgData name="Reid Lai" userId="1a4e41b805f4ee30" providerId="LiveId" clId="{AE728706-4482-A448-B806-92827A432521}" dt="2024-12-13T18:30:50.183" v="1109" actId="1076"/>
          <ac:spMkLst>
            <pc:docMk/>
            <pc:sldMk cId="3778416922" sldId="277"/>
            <ac:spMk id="4" creationId="{C6BB23DC-F7F3-7116-2EED-6705FC1C3AFC}"/>
          </ac:spMkLst>
        </pc:spChg>
        <pc:picChg chg="add mod">
          <ac:chgData name="Reid Lai" userId="1a4e41b805f4ee30" providerId="LiveId" clId="{AE728706-4482-A448-B806-92827A432521}" dt="2024-12-13T19:36:52.071" v="1184" actId="1076"/>
          <ac:picMkLst>
            <pc:docMk/>
            <pc:sldMk cId="3778416922" sldId="277"/>
            <ac:picMk id="3" creationId="{987626DF-2D27-74C7-12C4-71E019F5DB56}"/>
          </ac:picMkLst>
        </pc:picChg>
        <pc:picChg chg="add mod">
          <ac:chgData name="Reid Lai" userId="1a4e41b805f4ee30" providerId="LiveId" clId="{AE728706-4482-A448-B806-92827A432521}" dt="2024-12-13T19:35:52.082" v="1173" actId="1076"/>
          <ac:picMkLst>
            <pc:docMk/>
            <pc:sldMk cId="3778416922" sldId="277"/>
            <ac:picMk id="5" creationId="{07D30516-E6C8-06FE-4457-4D628A705481}"/>
          </ac:picMkLst>
        </pc:picChg>
        <pc:picChg chg="add mod">
          <ac:chgData name="Reid Lai" userId="1a4e41b805f4ee30" providerId="LiveId" clId="{AE728706-4482-A448-B806-92827A432521}" dt="2024-12-13T19:35:48.663" v="1172" actId="1076"/>
          <ac:picMkLst>
            <pc:docMk/>
            <pc:sldMk cId="3778416922" sldId="277"/>
            <ac:picMk id="6" creationId="{5B03F57A-F5DA-D433-DD76-EEC1919586C2}"/>
          </ac:picMkLst>
        </pc:picChg>
        <pc:picChg chg="add mod">
          <ac:chgData name="Reid Lai" userId="1a4e41b805f4ee30" providerId="LiveId" clId="{AE728706-4482-A448-B806-92827A432521}" dt="2024-12-13T19:36:48.652" v="1183" actId="1076"/>
          <ac:picMkLst>
            <pc:docMk/>
            <pc:sldMk cId="3778416922" sldId="277"/>
            <ac:picMk id="7" creationId="{75FA74CA-80E4-A03B-0D7C-5C51BF9E76BE}"/>
          </ac:picMkLst>
        </pc:picChg>
      </pc:sldChg>
      <pc:sldChg chg="addSp delSp modSp new del mod">
        <pc:chgData name="Reid Lai" userId="1a4e41b805f4ee30" providerId="LiveId" clId="{AE728706-4482-A448-B806-92827A432521}" dt="2024-12-13T18:32:38.016" v="1151" actId="2696"/>
        <pc:sldMkLst>
          <pc:docMk/>
          <pc:sldMk cId="3711319984" sldId="278"/>
        </pc:sldMkLst>
        <pc:spChg chg="mod">
          <ac:chgData name="Reid Lai" userId="1a4e41b805f4ee30" providerId="LiveId" clId="{AE728706-4482-A448-B806-92827A432521}" dt="2024-12-13T13:48:20.557" v="841" actId="20577"/>
          <ac:spMkLst>
            <pc:docMk/>
            <pc:sldMk cId="3711319984" sldId="278"/>
            <ac:spMk id="2" creationId="{A0CD8DEA-B788-F07B-FA8C-48377C28E19C}"/>
          </ac:spMkLst>
        </pc:spChg>
        <pc:spChg chg="del">
          <ac:chgData name="Reid Lai" userId="1a4e41b805f4ee30" providerId="LiveId" clId="{AE728706-4482-A448-B806-92827A432521}" dt="2024-12-13T13:48:27.901" v="842" actId="931"/>
          <ac:spMkLst>
            <pc:docMk/>
            <pc:sldMk cId="3711319984" sldId="278"/>
            <ac:spMk id="3" creationId="{08F90E12-4BC7-56C8-DAB3-829751BE493A}"/>
          </ac:spMkLst>
        </pc:spChg>
        <pc:picChg chg="add mod">
          <ac:chgData name="Reid Lai" userId="1a4e41b805f4ee30" providerId="LiveId" clId="{AE728706-4482-A448-B806-92827A432521}" dt="2024-12-13T18:31:03.366" v="1111" actId="1076"/>
          <ac:picMkLst>
            <pc:docMk/>
            <pc:sldMk cId="3711319984" sldId="278"/>
            <ac:picMk id="5" creationId="{61C4BF66-0947-26AA-395D-57E6B1A26969}"/>
          </ac:picMkLst>
        </pc:picChg>
      </pc:sldChg>
      <pc:sldChg chg="addSp delSp modSp new mod setBg">
        <pc:chgData name="Reid Lai" userId="1a4e41b805f4ee30" providerId="LiveId" clId="{AE728706-4482-A448-B806-92827A432521}" dt="2024-12-13T13:55:40.925" v="870" actId="26606"/>
        <pc:sldMkLst>
          <pc:docMk/>
          <pc:sldMk cId="2564280592" sldId="279"/>
        </pc:sldMkLst>
        <pc:spChg chg="mod">
          <ac:chgData name="Reid Lai" userId="1a4e41b805f4ee30" providerId="LiveId" clId="{AE728706-4482-A448-B806-92827A432521}" dt="2024-12-13T13:55:40.925" v="870" actId="26606"/>
          <ac:spMkLst>
            <pc:docMk/>
            <pc:sldMk cId="2564280592" sldId="279"/>
            <ac:spMk id="2" creationId="{BC8C89B3-4574-F106-4389-2FD6FAE2A3E4}"/>
          </ac:spMkLst>
        </pc:spChg>
        <pc:spChg chg="del">
          <ac:chgData name="Reid Lai" userId="1a4e41b805f4ee30" providerId="LiveId" clId="{AE728706-4482-A448-B806-92827A432521}" dt="2024-12-13T13:50:56.215" v="860" actId="931"/>
          <ac:spMkLst>
            <pc:docMk/>
            <pc:sldMk cId="2564280592" sldId="279"/>
            <ac:spMk id="3" creationId="{77674820-A1ED-A7AC-80E4-2EBD0EB3A480}"/>
          </ac:spMkLst>
        </pc:spChg>
        <pc:spChg chg="add">
          <ac:chgData name="Reid Lai" userId="1a4e41b805f4ee30" providerId="LiveId" clId="{AE728706-4482-A448-B806-92827A432521}" dt="2024-12-13T13:55:40.925" v="870" actId="26606"/>
          <ac:spMkLst>
            <pc:docMk/>
            <pc:sldMk cId="2564280592" sldId="279"/>
            <ac:spMk id="14" creationId="{48D7368D-31D9-8101-473D-CD39E706FD22}"/>
          </ac:spMkLst>
        </pc:spChg>
        <pc:spChg chg="add">
          <ac:chgData name="Reid Lai" userId="1a4e41b805f4ee30" providerId="LiveId" clId="{AE728706-4482-A448-B806-92827A432521}" dt="2024-12-13T13:55:40.925" v="870" actId="26606"/>
          <ac:spMkLst>
            <pc:docMk/>
            <pc:sldMk cId="2564280592" sldId="279"/>
            <ac:spMk id="16" creationId="{53A8B5D0-FF70-A013-5518-8E9A077F1204}"/>
          </ac:spMkLst>
        </pc:spChg>
        <pc:picChg chg="add mod">
          <ac:chgData name="Reid Lai" userId="1a4e41b805f4ee30" providerId="LiveId" clId="{AE728706-4482-A448-B806-92827A432521}" dt="2024-12-13T13:55:40.925" v="870" actId="26606"/>
          <ac:picMkLst>
            <pc:docMk/>
            <pc:sldMk cId="2564280592" sldId="279"/>
            <ac:picMk id="5" creationId="{4D739356-EADF-8146-E3F7-718BE86875B1}"/>
          </ac:picMkLst>
        </pc:picChg>
        <pc:picChg chg="add mod">
          <ac:chgData name="Reid Lai" userId="1a4e41b805f4ee30" providerId="LiveId" clId="{AE728706-4482-A448-B806-92827A432521}" dt="2024-12-13T13:55:40.925" v="870" actId="26606"/>
          <ac:picMkLst>
            <pc:docMk/>
            <pc:sldMk cId="2564280592" sldId="279"/>
            <ac:picMk id="7" creationId="{2E5B273C-567C-7FA1-0D69-4C12CBCE496A}"/>
          </ac:picMkLst>
        </pc:picChg>
        <pc:picChg chg="add mod ord">
          <ac:chgData name="Reid Lai" userId="1a4e41b805f4ee30" providerId="LiveId" clId="{AE728706-4482-A448-B806-92827A432521}" dt="2024-12-13T13:55:40.925" v="870" actId="26606"/>
          <ac:picMkLst>
            <pc:docMk/>
            <pc:sldMk cId="2564280592" sldId="279"/>
            <ac:picMk id="9" creationId="{168C3D79-A6B1-46FD-8790-8F60EDC206FE}"/>
          </ac:picMkLst>
        </pc:picChg>
      </pc:sldChg>
      <pc:sldChg chg="addSp delSp modSp new mod">
        <pc:chgData name="Reid Lai" userId="1a4e41b805f4ee30" providerId="LiveId" clId="{AE728706-4482-A448-B806-92827A432521}" dt="2024-12-13T14:01:38.652" v="899" actId="14100"/>
        <pc:sldMkLst>
          <pc:docMk/>
          <pc:sldMk cId="2099991691" sldId="280"/>
        </pc:sldMkLst>
        <pc:spChg chg="mod">
          <ac:chgData name="Reid Lai" userId="1a4e41b805f4ee30" providerId="LiveId" clId="{AE728706-4482-A448-B806-92827A432521}" dt="2024-12-13T13:57:18.857" v="889" actId="20577"/>
          <ac:spMkLst>
            <pc:docMk/>
            <pc:sldMk cId="2099991691" sldId="280"/>
            <ac:spMk id="2" creationId="{827F1465-EFA3-8F84-6B6B-B394BB9AE164}"/>
          </ac:spMkLst>
        </pc:spChg>
        <pc:spChg chg="del">
          <ac:chgData name="Reid Lai" userId="1a4e41b805f4ee30" providerId="LiveId" clId="{AE728706-4482-A448-B806-92827A432521}" dt="2024-12-13T13:57:39.150" v="890" actId="931"/>
          <ac:spMkLst>
            <pc:docMk/>
            <pc:sldMk cId="2099991691" sldId="280"/>
            <ac:spMk id="3" creationId="{1CA90D97-D4EA-3CEB-0AB4-DA19E3BA4F59}"/>
          </ac:spMkLst>
        </pc:spChg>
        <pc:picChg chg="add mod">
          <ac:chgData name="Reid Lai" userId="1a4e41b805f4ee30" providerId="LiveId" clId="{AE728706-4482-A448-B806-92827A432521}" dt="2024-12-13T14:01:38.652" v="899" actId="14100"/>
          <ac:picMkLst>
            <pc:docMk/>
            <pc:sldMk cId="2099991691" sldId="280"/>
            <ac:picMk id="5" creationId="{3BD1EA10-2D64-39DA-B4D1-DF23120511D2}"/>
          </ac:picMkLst>
        </pc:picChg>
        <pc:picChg chg="add mod">
          <ac:chgData name="Reid Lai" userId="1a4e41b805f4ee30" providerId="LiveId" clId="{AE728706-4482-A448-B806-92827A432521}" dt="2024-12-13T14:01:34.284" v="898" actId="1076"/>
          <ac:picMkLst>
            <pc:docMk/>
            <pc:sldMk cId="2099991691" sldId="280"/>
            <ac:picMk id="7" creationId="{F6667312-6FBE-4BA9-3EC1-05BEF99077F6}"/>
          </ac:picMkLst>
        </pc:picChg>
      </pc:sldChg>
      <pc:sldChg chg="addSp delSp modSp new mod setBg">
        <pc:chgData name="Reid Lai" userId="1a4e41b805f4ee30" providerId="LiveId" clId="{AE728706-4482-A448-B806-92827A432521}" dt="2024-12-13T22:21:34.381" v="1249" actId="26606"/>
        <pc:sldMkLst>
          <pc:docMk/>
          <pc:sldMk cId="1613567226" sldId="281"/>
        </pc:sldMkLst>
        <pc:spChg chg="mod">
          <ac:chgData name="Reid Lai" userId="1a4e41b805f4ee30" providerId="LiveId" clId="{AE728706-4482-A448-B806-92827A432521}" dt="2024-12-13T22:21:34.381" v="1249" actId="26606"/>
          <ac:spMkLst>
            <pc:docMk/>
            <pc:sldMk cId="1613567226" sldId="281"/>
            <ac:spMk id="2" creationId="{6F382147-FC5E-CC51-60FC-2D706FAC57F9}"/>
          </ac:spMkLst>
        </pc:spChg>
        <pc:spChg chg="del">
          <ac:chgData name="Reid Lai" userId="1a4e41b805f4ee30" providerId="LiveId" clId="{AE728706-4482-A448-B806-92827A432521}" dt="2024-12-13T22:21:34.381" v="1249" actId="26606"/>
          <ac:spMkLst>
            <pc:docMk/>
            <pc:sldMk cId="1613567226" sldId="281"/>
            <ac:spMk id="3" creationId="{6188430A-6E49-27BC-F00F-7BC30379BB25}"/>
          </ac:spMkLst>
        </pc:spChg>
        <pc:spChg chg="add">
          <ac:chgData name="Reid Lai" userId="1a4e41b805f4ee30" providerId="LiveId" clId="{AE728706-4482-A448-B806-92827A432521}" dt="2024-12-13T22:21:34.381" v="1249" actId="26606"/>
          <ac:spMkLst>
            <pc:docMk/>
            <pc:sldMk cId="1613567226" sldId="281"/>
            <ac:spMk id="9" creationId="{48D7368D-31D9-8101-473D-CD39E706FD22}"/>
          </ac:spMkLst>
        </pc:spChg>
        <pc:spChg chg="add">
          <ac:chgData name="Reid Lai" userId="1a4e41b805f4ee30" providerId="LiveId" clId="{AE728706-4482-A448-B806-92827A432521}" dt="2024-12-13T22:21:34.381" v="1249" actId="26606"/>
          <ac:spMkLst>
            <pc:docMk/>
            <pc:sldMk cId="1613567226" sldId="281"/>
            <ac:spMk id="11" creationId="{789EBE4E-5983-B393-1D5E-731351065799}"/>
          </ac:spMkLst>
        </pc:spChg>
        <pc:spChg chg="add">
          <ac:chgData name="Reid Lai" userId="1a4e41b805f4ee30" providerId="LiveId" clId="{AE728706-4482-A448-B806-92827A432521}" dt="2024-12-13T22:21:34.381" v="1249" actId="26606"/>
          <ac:spMkLst>
            <pc:docMk/>
            <pc:sldMk cId="1613567226" sldId="281"/>
            <ac:spMk id="13" creationId="{2CEF5482-568A-9463-C672-BC6D644DF982}"/>
          </ac:spMkLst>
        </pc:spChg>
        <pc:spChg chg="add">
          <ac:chgData name="Reid Lai" userId="1a4e41b805f4ee30" providerId="LiveId" clId="{AE728706-4482-A448-B806-92827A432521}" dt="2024-12-13T22:21:34.381" v="1249" actId="26606"/>
          <ac:spMkLst>
            <pc:docMk/>
            <pc:sldMk cId="1613567226" sldId="281"/>
            <ac:spMk id="15" creationId="{D38784C3-11AE-0BE2-6339-1A2BDAC7F034}"/>
          </ac:spMkLst>
        </pc:spChg>
        <pc:picChg chg="add">
          <ac:chgData name="Reid Lai" userId="1a4e41b805f4ee30" providerId="LiveId" clId="{AE728706-4482-A448-B806-92827A432521}" dt="2024-12-13T22:21:34.381" v="1249" actId="26606"/>
          <ac:picMkLst>
            <pc:docMk/>
            <pc:sldMk cId="1613567226" sldId="281"/>
            <ac:picMk id="5" creationId="{939935E2-B467-77A0-B838-9EADEADB3257}"/>
          </ac:picMkLst>
        </pc:picChg>
      </pc:sldChg>
    </pc:docChg>
  </pc:docChgLst>
  <pc:docChgLst>
    <pc:chgData name="Reid Lai" userId="1a4e41b805f4ee30" providerId="LiveId" clId="{0DE43836-CC24-44B0-80BB-050A4980DC82}"/>
    <pc:docChg chg="undo custSel addSld delSld modSld sldOrd modSection">
      <pc:chgData name="Reid Lai" userId="1a4e41b805f4ee30" providerId="LiveId" clId="{0DE43836-CC24-44B0-80BB-050A4980DC82}" dt="2024-12-13T04:16:53.010" v="611"/>
      <pc:docMkLst>
        <pc:docMk/>
      </pc:docMkLst>
      <pc:sldChg chg="modSp mod">
        <pc:chgData name="Reid Lai" userId="1a4e41b805f4ee30" providerId="LiveId" clId="{0DE43836-CC24-44B0-80BB-050A4980DC82}" dt="2024-12-13T03:57:11.381" v="244" actId="20577"/>
        <pc:sldMkLst>
          <pc:docMk/>
          <pc:sldMk cId="1752360371" sldId="259"/>
        </pc:sldMkLst>
        <pc:spChg chg="mod">
          <ac:chgData name="Reid Lai" userId="1a4e41b805f4ee30" providerId="LiveId" clId="{0DE43836-CC24-44B0-80BB-050A4980DC82}" dt="2024-12-13T03:57:11.381" v="244" actId="20577"/>
          <ac:spMkLst>
            <pc:docMk/>
            <pc:sldMk cId="1752360371" sldId="259"/>
            <ac:spMk id="5" creationId="{28CFD333-C1BF-9F0D-4C5D-EFB04017303E}"/>
          </ac:spMkLst>
        </pc:spChg>
      </pc:sldChg>
      <pc:sldChg chg="addSp delSp modSp new mod ord">
        <pc:chgData name="Reid Lai" userId="1a4e41b805f4ee30" providerId="LiveId" clId="{0DE43836-CC24-44B0-80BB-050A4980DC82}" dt="2024-12-13T03:56:19.503" v="223"/>
        <pc:sldMkLst>
          <pc:docMk/>
          <pc:sldMk cId="2628192490" sldId="262"/>
        </pc:sldMkLst>
        <pc:spChg chg="mod">
          <ac:chgData name="Reid Lai" userId="1a4e41b805f4ee30" providerId="LiveId" clId="{0DE43836-CC24-44B0-80BB-050A4980DC82}" dt="2024-12-13T03:40:27.298" v="24" actId="20577"/>
          <ac:spMkLst>
            <pc:docMk/>
            <pc:sldMk cId="2628192490" sldId="262"/>
            <ac:spMk id="2" creationId="{CADD23C0-0956-2518-9F7D-7AA38426F5D2}"/>
          </ac:spMkLst>
        </pc:spChg>
        <pc:spChg chg="del">
          <ac:chgData name="Reid Lai" userId="1a4e41b805f4ee30" providerId="LiveId" clId="{0DE43836-CC24-44B0-80BB-050A4980DC82}" dt="2024-12-13T03:39:00.025" v="1" actId="931"/>
          <ac:spMkLst>
            <pc:docMk/>
            <pc:sldMk cId="2628192490" sldId="262"/>
            <ac:spMk id="3" creationId="{65BF7953-A23D-E8B3-83BF-78C1E5700A1A}"/>
          </ac:spMkLst>
        </pc:spChg>
        <pc:spChg chg="add mod">
          <ac:chgData name="Reid Lai" userId="1a4e41b805f4ee30" providerId="LiveId" clId="{0DE43836-CC24-44B0-80BB-050A4980DC82}" dt="2024-12-13T03:40:12.057" v="16" actId="688"/>
          <ac:spMkLst>
            <pc:docMk/>
            <pc:sldMk cId="2628192490" sldId="262"/>
            <ac:spMk id="8" creationId="{CD6C0822-7468-C137-6823-F71F8A0E05A7}"/>
          </ac:spMkLst>
        </pc:spChg>
        <pc:picChg chg="add mod">
          <ac:chgData name="Reid Lai" userId="1a4e41b805f4ee30" providerId="LiveId" clId="{0DE43836-CC24-44B0-80BB-050A4980DC82}" dt="2024-12-13T03:39:57.723" v="14" actId="1076"/>
          <ac:picMkLst>
            <pc:docMk/>
            <pc:sldMk cId="2628192490" sldId="262"/>
            <ac:picMk id="5" creationId="{E7D360FC-CA97-6220-FFBD-492B5316488E}"/>
          </ac:picMkLst>
        </pc:picChg>
        <pc:picChg chg="add mod">
          <ac:chgData name="Reid Lai" userId="1a4e41b805f4ee30" providerId="LiveId" clId="{0DE43836-CC24-44B0-80BB-050A4980DC82}" dt="2024-12-13T03:39:54.223" v="13" actId="1076"/>
          <ac:picMkLst>
            <pc:docMk/>
            <pc:sldMk cId="2628192490" sldId="262"/>
            <ac:picMk id="7" creationId="{A8E98FA4-ED7A-CB58-4FE7-BDF22A3987CE}"/>
          </ac:picMkLst>
        </pc:picChg>
      </pc:sldChg>
      <pc:sldChg chg="addSp delSp modSp new mod setBg">
        <pc:chgData name="Reid Lai" userId="1a4e41b805f4ee30" providerId="LiveId" clId="{0DE43836-CC24-44B0-80BB-050A4980DC82}" dt="2024-12-13T03:51:19.577" v="71" actId="26606"/>
        <pc:sldMkLst>
          <pc:docMk/>
          <pc:sldMk cId="2534510455" sldId="263"/>
        </pc:sldMkLst>
        <pc:spChg chg="mod">
          <ac:chgData name="Reid Lai" userId="1a4e41b805f4ee30" providerId="LiveId" clId="{0DE43836-CC24-44B0-80BB-050A4980DC82}" dt="2024-12-13T03:51:19.577" v="71" actId="26606"/>
          <ac:spMkLst>
            <pc:docMk/>
            <pc:sldMk cId="2534510455" sldId="263"/>
            <ac:spMk id="2" creationId="{F9F1DF60-A1C1-0288-CA1D-01EF954E1028}"/>
          </ac:spMkLst>
        </pc:spChg>
        <pc:spChg chg="add del mod">
          <ac:chgData name="Reid Lai" userId="1a4e41b805f4ee30" providerId="LiveId" clId="{0DE43836-CC24-44B0-80BB-050A4980DC82}" dt="2024-12-13T03:51:19.577" v="71" actId="26606"/>
          <ac:spMkLst>
            <pc:docMk/>
            <pc:sldMk cId="2534510455" sldId="263"/>
            <ac:spMk id="3" creationId="{84CCFBB0-CDE2-1D85-D39D-8223E064E062}"/>
          </ac:spMkLst>
        </pc:spChg>
        <pc:spChg chg="add del">
          <ac:chgData name="Reid Lai" userId="1a4e41b805f4ee30" providerId="LiveId" clId="{0DE43836-CC24-44B0-80BB-050A4980DC82}" dt="2024-12-13T03:51:19.544" v="70" actId="26606"/>
          <ac:spMkLst>
            <pc:docMk/>
            <pc:sldMk cId="2534510455" sldId="263"/>
            <ac:spMk id="9" creationId="{80300B1B-B85E-D514-C6B4-30126EBBCDEC}"/>
          </ac:spMkLst>
        </pc:spChg>
        <pc:spChg chg="add del">
          <ac:chgData name="Reid Lai" userId="1a4e41b805f4ee30" providerId="LiveId" clId="{0DE43836-CC24-44B0-80BB-050A4980DC82}" dt="2024-12-13T03:51:19.544" v="70" actId="26606"/>
          <ac:spMkLst>
            <pc:docMk/>
            <pc:sldMk cId="2534510455" sldId="263"/>
            <ac:spMk id="11" creationId="{F2CC8CFE-31F3-0DA5-6AC8-9A74170BF39A}"/>
          </ac:spMkLst>
        </pc:spChg>
        <pc:spChg chg="add del">
          <ac:chgData name="Reid Lai" userId="1a4e41b805f4ee30" providerId="LiveId" clId="{0DE43836-CC24-44B0-80BB-050A4980DC82}" dt="2024-12-13T03:51:19.544" v="70" actId="26606"/>
          <ac:spMkLst>
            <pc:docMk/>
            <pc:sldMk cId="2534510455" sldId="263"/>
            <ac:spMk id="13" creationId="{A9FB23B6-1F34-5B6A-2697-938FB355B34C}"/>
          </ac:spMkLst>
        </pc:spChg>
        <pc:spChg chg="add">
          <ac:chgData name="Reid Lai" userId="1a4e41b805f4ee30" providerId="LiveId" clId="{0DE43836-CC24-44B0-80BB-050A4980DC82}" dt="2024-12-13T03:51:19.577" v="71" actId="26606"/>
          <ac:spMkLst>
            <pc:docMk/>
            <pc:sldMk cId="2534510455" sldId="263"/>
            <ac:spMk id="15" creationId="{0F985F24-A82E-38BB-9E95-B68E0525A443}"/>
          </ac:spMkLst>
        </pc:spChg>
        <pc:spChg chg="add">
          <ac:chgData name="Reid Lai" userId="1a4e41b805f4ee30" providerId="LiveId" clId="{0DE43836-CC24-44B0-80BB-050A4980DC82}" dt="2024-12-13T03:51:19.577" v="71" actId="26606"/>
          <ac:spMkLst>
            <pc:docMk/>
            <pc:sldMk cId="2534510455" sldId="263"/>
            <ac:spMk id="16" creationId="{80300B1B-B85E-D514-C6B4-30126EBBCDEC}"/>
          </ac:spMkLst>
        </pc:spChg>
        <pc:spChg chg="add">
          <ac:chgData name="Reid Lai" userId="1a4e41b805f4ee30" providerId="LiveId" clId="{0DE43836-CC24-44B0-80BB-050A4980DC82}" dt="2024-12-13T03:51:19.577" v="71" actId="26606"/>
          <ac:spMkLst>
            <pc:docMk/>
            <pc:sldMk cId="2534510455" sldId="263"/>
            <ac:spMk id="17" creationId="{569C509C-DC9F-72A7-2C51-F7F49BF17558}"/>
          </ac:spMkLst>
        </pc:spChg>
        <pc:spChg chg="add">
          <ac:chgData name="Reid Lai" userId="1a4e41b805f4ee30" providerId="LiveId" clId="{0DE43836-CC24-44B0-80BB-050A4980DC82}" dt="2024-12-13T03:51:19.577" v="71" actId="26606"/>
          <ac:spMkLst>
            <pc:docMk/>
            <pc:sldMk cId="2534510455" sldId="263"/>
            <ac:spMk id="18" creationId="{992F11F5-4650-4EDB-A5A2-609AA6316674}"/>
          </ac:spMkLst>
        </pc:spChg>
        <pc:graphicFrameChg chg="add del">
          <ac:chgData name="Reid Lai" userId="1a4e41b805f4ee30" providerId="LiveId" clId="{0DE43836-CC24-44B0-80BB-050A4980DC82}" dt="2024-12-13T03:51:19.544" v="70" actId="26606"/>
          <ac:graphicFrameMkLst>
            <pc:docMk/>
            <pc:sldMk cId="2534510455" sldId="263"/>
            <ac:graphicFrameMk id="5" creationId="{6EA7D8E1-7A5A-830F-7E83-0661D3D58B63}"/>
          </ac:graphicFrameMkLst>
        </pc:graphicFrameChg>
        <pc:graphicFrameChg chg="add">
          <ac:chgData name="Reid Lai" userId="1a4e41b805f4ee30" providerId="LiveId" clId="{0DE43836-CC24-44B0-80BB-050A4980DC82}" dt="2024-12-13T03:51:19.577" v="71" actId="26606"/>
          <ac:graphicFrameMkLst>
            <pc:docMk/>
            <pc:sldMk cId="2534510455" sldId="263"/>
            <ac:graphicFrameMk id="19" creationId="{19671654-6C32-99EE-BE7B-9522782625B9}"/>
          </ac:graphicFrameMkLst>
        </pc:graphicFrameChg>
      </pc:sldChg>
      <pc:sldChg chg="addSp delSp modSp new mod setBg">
        <pc:chgData name="Reid Lai" userId="1a4e41b805f4ee30" providerId="LiveId" clId="{0DE43836-CC24-44B0-80BB-050A4980DC82}" dt="2024-12-13T03:55:36.159" v="221" actId="26606"/>
        <pc:sldMkLst>
          <pc:docMk/>
          <pc:sldMk cId="2023483597" sldId="264"/>
        </pc:sldMkLst>
        <pc:spChg chg="mod">
          <ac:chgData name="Reid Lai" userId="1a4e41b805f4ee30" providerId="LiveId" clId="{0DE43836-CC24-44B0-80BB-050A4980DC82}" dt="2024-12-13T03:55:36.159" v="221" actId="26606"/>
          <ac:spMkLst>
            <pc:docMk/>
            <pc:sldMk cId="2023483597" sldId="264"/>
            <ac:spMk id="2" creationId="{C588412E-0919-34D0-273A-D114E9A2D61A}"/>
          </ac:spMkLst>
        </pc:spChg>
        <pc:spChg chg="del mod">
          <ac:chgData name="Reid Lai" userId="1a4e41b805f4ee30" providerId="LiveId" clId="{0DE43836-CC24-44B0-80BB-050A4980DC82}" dt="2024-12-13T03:55:36.159" v="221" actId="26606"/>
          <ac:spMkLst>
            <pc:docMk/>
            <pc:sldMk cId="2023483597" sldId="264"/>
            <ac:spMk id="3" creationId="{AAAB8C75-9B6C-FF22-ABBD-211EAB89C478}"/>
          </ac:spMkLst>
        </pc:spChg>
        <pc:spChg chg="add">
          <ac:chgData name="Reid Lai" userId="1a4e41b805f4ee30" providerId="LiveId" clId="{0DE43836-CC24-44B0-80BB-050A4980DC82}" dt="2024-12-13T03:55:36.159" v="221" actId="26606"/>
          <ac:spMkLst>
            <pc:docMk/>
            <pc:sldMk cId="2023483597" sldId="264"/>
            <ac:spMk id="9" creationId="{B063577F-2949-C31E-B4B0-5E250230FD0F}"/>
          </ac:spMkLst>
        </pc:spChg>
        <pc:spChg chg="add">
          <ac:chgData name="Reid Lai" userId="1a4e41b805f4ee30" providerId="LiveId" clId="{0DE43836-CC24-44B0-80BB-050A4980DC82}" dt="2024-12-13T03:55:36.159" v="221" actId="26606"/>
          <ac:spMkLst>
            <pc:docMk/>
            <pc:sldMk cId="2023483597" sldId="264"/>
            <ac:spMk id="11" creationId="{17E4A51B-BAF6-3729-A2C0-89331F2FB716}"/>
          </ac:spMkLst>
        </pc:spChg>
        <pc:graphicFrameChg chg="add">
          <ac:chgData name="Reid Lai" userId="1a4e41b805f4ee30" providerId="LiveId" clId="{0DE43836-CC24-44B0-80BB-050A4980DC82}" dt="2024-12-13T03:55:36.159" v="221" actId="26606"/>
          <ac:graphicFrameMkLst>
            <pc:docMk/>
            <pc:sldMk cId="2023483597" sldId="264"/>
            <ac:graphicFrameMk id="5" creationId="{CD03DBF7-C864-6694-D05F-F43DD85ABB8E}"/>
          </ac:graphicFrameMkLst>
        </pc:graphicFrameChg>
      </pc:sldChg>
      <pc:sldChg chg="addSp delSp modSp new mod">
        <pc:chgData name="Reid Lai" userId="1a4e41b805f4ee30" providerId="LiveId" clId="{0DE43836-CC24-44B0-80BB-050A4980DC82}" dt="2024-12-13T04:01:42.418" v="360" actId="1076"/>
        <pc:sldMkLst>
          <pc:docMk/>
          <pc:sldMk cId="1286105813" sldId="265"/>
        </pc:sldMkLst>
        <pc:spChg chg="mod">
          <ac:chgData name="Reid Lai" userId="1a4e41b805f4ee30" providerId="LiveId" clId="{0DE43836-CC24-44B0-80BB-050A4980DC82}" dt="2024-12-13T04:01:26.044" v="356" actId="14100"/>
          <ac:spMkLst>
            <pc:docMk/>
            <pc:sldMk cId="1286105813" sldId="265"/>
            <ac:spMk id="2" creationId="{F202C62F-600F-D1E7-C934-00C265D8EC94}"/>
          </ac:spMkLst>
        </pc:spChg>
        <pc:spChg chg="del">
          <ac:chgData name="Reid Lai" userId="1a4e41b805f4ee30" providerId="LiveId" clId="{0DE43836-CC24-44B0-80BB-050A4980DC82}" dt="2024-12-13T03:58:31.303" v="292" actId="931"/>
          <ac:spMkLst>
            <pc:docMk/>
            <pc:sldMk cId="1286105813" sldId="265"/>
            <ac:spMk id="3" creationId="{66483BE7-B533-FEA9-40EE-2E89A2778304}"/>
          </ac:spMkLst>
        </pc:spChg>
        <pc:spChg chg="add mod">
          <ac:chgData name="Reid Lai" userId="1a4e41b805f4ee30" providerId="LiveId" clId="{0DE43836-CC24-44B0-80BB-050A4980DC82}" dt="2024-12-13T04:01:42.418" v="360" actId="1076"/>
          <ac:spMkLst>
            <pc:docMk/>
            <pc:sldMk cId="1286105813" sldId="265"/>
            <ac:spMk id="12" creationId="{E3EB89CA-0587-A50B-6CB3-C9731741BE69}"/>
          </ac:spMkLst>
        </pc:spChg>
        <pc:picChg chg="add mod">
          <ac:chgData name="Reid Lai" userId="1a4e41b805f4ee30" providerId="LiveId" clId="{0DE43836-CC24-44B0-80BB-050A4980DC82}" dt="2024-12-13T04:00:17.971" v="316" actId="1076"/>
          <ac:picMkLst>
            <pc:docMk/>
            <pc:sldMk cId="1286105813" sldId="265"/>
            <ac:picMk id="5" creationId="{240B0BF0-D805-63AF-2F28-743FFF711A08}"/>
          </ac:picMkLst>
        </pc:picChg>
        <pc:picChg chg="add mod">
          <ac:chgData name="Reid Lai" userId="1a4e41b805f4ee30" providerId="LiveId" clId="{0DE43836-CC24-44B0-80BB-050A4980DC82}" dt="2024-12-13T03:59:08.105" v="300" actId="1076"/>
          <ac:picMkLst>
            <pc:docMk/>
            <pc:sldMk cId="1286105813" sldId="265"/>
            <ac:picMk id="7" creationId="{054585F3-8452-B69E-6D68-D421060DDA4B}"/>
          </ac:picMkLst>
        </pc:picChg>
        <pc:picChg chg="add mod">
          <ac:chgData name="Reid Lai" userId="1a4e41b805f4ee30" providerId="LiveId" clId="{0DE43836-CC24-44B0-80BB-050A4980DC82}" dt="2024-12-13T04:00:28.842" v="318" actId="1076"/>
          <ac:picMkLst>
            <pc:docMk/>
            <pc:sldMk cId="1286105813" sldId="265"/>
            <ac:picMk id="9" creationId="{E39FEA2A-226D-F24E-7158-01A63AEEDDFC}"/>
          </ac:picMkLst>
        </pc:picChg>
        <pc:picChg chg="add mod">
          <ac:chgData name="Reid Lai" userId="1a4e41b805f4ee30" providerId="LiveId" clId="{0DE43836-CC24-44B0-80BB-050A4980DC82}" dt="2024-12-13T04:01:33.889" v="357" actId="1076"/>
          <ac:picMkLst>
            <pc:docMk/>
            <pc:sldMk cId="1286105813" sldId="265"/>
            <ac:picMk id="11" creationId="{26314172-CB21-651E-D167-99ECD3EBEB67}"/>
          </ac:picMkLst>
        </pc:picChg>
      </pc:sldChg>
      <pc:sldChg chg="modSp add del mod ord">
        <pc:chgData name="Reid Lai" userId="1a4e41b805f4ee30" providerId="LiveId" clId="{0DE43836-CC24-44B0-80BB-050A4980DC82}" dt="2024-12-13T03:57:51.955" v="269" actId="2696"/>
        <pc:sldMkLst>
          <pc:docMk/>
          <pc:sldMk cId="2079005726" sldId="265"/>
        </pc:sldMkLst>
        <pc:spChg chg="mod">
          <ac:chgData name="Reid Lai" userId="1a4e41b805f4ee30" providerId="LiveId" clId="{0DE43836-CC24-44B0-80BB-050A4980DC82}" dt="2024-12-13T03:57:28.042" v="249" actId="20577"/>
          <ac:spMkLst>
            <pc:docMk/>
            <pc:sldMk cId="2079005726" sldId="265"/>
            <ac:spMk id="4" creationId="{ACDA829A-5309-6DC1-01CF-0C123DB39927}"/>
          </ac:spMkLst>
        </pc:spChg>
        <pc:spChg chg="mod">
          <ac:chgData name="Reid Lai" userId="1a4e41b805f4ee30" providerId="LiveId" clId="{0DE43836-CC24-44B0-80BB-050A4980DC82}" dt="2024-12-13T03:57:37.432" v="268" actId="20577"/>
          <ac:spMkLst>
            <pc:docMk/>
            <pc:sldMk cId="2079005726" sldId="265"/>
            <ac:spMk id="5" creationId="{1C79D793-EAA7-6A69-F73C-507043FBDC2F}"/>
          </ac:spMkLst>
        </pc:spChg>
      </pc:sldChg>
      <pc:sldChg chg="addSp delSp modSp new mod setBg">
        <pc:chgData name="Reid Lai" userId="1a4e41b805f4ee30" providerId="LiveId" clId="{0DE43836-CC24-44B0-80BB-050A4980DC82}" dt="2024-12-13T04:07:09.903" v="401" actId="26606"/>
        <pc:sldMkLst>
          <pc:docMk/>
          <pc:sldMk cId="1007206494" sldId="266"/>
        </pc:sldMkLst>
        <pc:spChg chg="mod">
          <ac:chgData name="Reid Lai" userId="1a4e41b805f4ee30" providerId="LiveId" clId="{0DE43836-CC24-44B0-80BB-050A4980DC82}" dt="2024-12-13T04:07:09.903" v="401" actId="26606"/>
          <ac:spMkLst>
            <pc:docMk/>
            <pc:sldMk cId="1007206494" sldId="266"/>
            <ac:spMk id="2" creationId="{0102923E-4396-B3FC-9A9A-50E04EA76342}"/>
          </ac:spMkLst>
        </pc:spChg>
        <pc:spChg chg="del">
          <ac:chgData name="Reid Lai" userId="1a4e41b805f4ee30" providerId="LiveId" clId="{0DE43836-CC24-44B0-80BB-050A4980DC82}" dt="2024-12-13T04:06:25.359" v="389" actId="931"/>
          <ac:spMkLst>
            <pc:docMk/>
            <pc:sldMk cId="1007206494" sldId="266"/>
            <ac:spMk id="3" creationId="{4607C9ED-E1A0-63DE-2717-418DDD35E643}"/>
          </ac:spMkLst>
        </pc:spChg>
        <pc:spChg chg="add">
          <ac:chgData name="Reid Lai" userId="1a4e41b805f4ee30" providerId="LiveId" clId="{0DE43836-CC24-44B0-80BB-050A4980DC82}" dt="2024-12-13T04:07:09.903" v="401" actId="26606"/>
          <ac:spMkLst>
            <pc:docMk/>
            <pc:sldMk cId="1007206494" sldId="266"/>
            <ac:spMk id="10" creationId="{48D7368D-31D9-8101-473D-CD39E706FD22}"/>
          </ac:spMkLst>
        </pc:spChg>
        <pc:spChg chg="add">
          <ac:chgData name="Reid Lai" userId="1a4e41b805f4ee30" providerId="LiveId" clId="{0DE43836-CC24-44B0-80BB-050A4980DC82}" dt="2024-12-13T04:07:09.903" v="401" actId="26606"/>
          <ac:spMkLst>
            <pc:docMk/>
            <pc:sldMk cId="1007206494" sldId="266"/>
            <ac:spMk id="12" creationId="{C4F049F8-87E1-403E-2A50-2F4544BF8589}"/>
          </ac:spMkLst>
        </pc:spChg>
        <pc:picChg chg="add mod">
          <ac:chgData name="Reid Lai" userId="1a4e41b805f4ee30" providerId="LiveId" clId="{0DE43836-CC24-44B0-80BB-050A4980DC82}" dt="2024-12-13T04:07:09.903" v="401" actId="26606"/>
          <ac:picMkLst>
            <pc:docMk/>
            <pc:sldMk cId="1007206494" sldId="266"/>
            <ac:picMk id="5" creationId="{53C42A5A-6D9B-80D3-3565-BC7740DDD8F2}"/>
          </ac:picMkLst>
        </pc:picChg>
      </pc:sldChg>
      <pc:sldChg chg="addSp delSp modSp new mod setBg">
        <pc:chgData name="Reid Lai" userId="1a4e41b805f4ee30" providerId="LiveId" clId="{0DE43836-CC24-44B0-80BB-050A4980DC82}" dt="2024-12-13T04:10:28.259" v="455" actId="26606"/>
        <pc:sldMkLst>
          <pc:docMk/>
          <pc:sldMk cId="829898824" sldId="267"/>
        </pc:sldMkLst>
        <pc:spChg chg="mod">
          <ac:chgData name="Reid Lai" userId="1a4e41b805f4ee30" providerId="LiveId" clId="{0DE43836-CC24-44B0-80BB-050A4980DC82}" dt="2024-12-13T04:10:28.259" v="455" actId="26606"/>
          <ac:spMkLst>
            <pc:docMk/>
            <pc:sldMk cId="829898824" sldId="267"/>
            <ac:spMk id="2" creationId="{0338660E-9C63-0840-6A31-128E7E03B128}"/>
          </ac:spMkLst>
        </pc:spChg>
        <pc:spChg chg="del">
          <ac:chgData name="Reid Lai" userId="1a4e41b805f4ee30" providerId="LiveId" clId="{0DE43836-CC24-44B0-80BB-050A4980DC82}" dt="2024-12-13T04:09:29.346" v="443" actId="931"/>
          <ac:spMkLst>
            <pc:docMk/>
            <pc:sldMk cId="829898824" sldId="267"/>
            <ac:spMk id="3" creationId="{4CADD21A-D043-2AB5-80DF-673ADB7CC1CB}"/>
          </ac:spMkLst>
        </pc:spChg>
        <pc:spChg chg="add del">
          <ac:chgData name="Reid Lai" userId="1a4e41b805f4ee30" providerId="LiveId" clId="{0DE43836-CC24-44B0-80BB-050A4980DC82}" dt="2024-12-13T04:10:28.259" v="455" actId="26606"/>
          <ac:spMkLst>
            <pc:docMk/>
            <pc:sldMk cId="829898824" sldId="267"/>
            <ac:spMk id="12" creationId="{48D7368D-31D9-8101-473D-CD39E706FD22}"/>
          </ac:spMkLst>
        </pc:spChg>
        <pc:spChg chg="add del">
          <ac:chgData name="Reid Lai" userId="1a4e41b805f4ee30" providerId="LiveId" clId="{0DE43836-CC24-44B0-80BB-050A4980DC82}" dt="2024-12-13T04:10:28.259" v="455" actId="26606"/>
          <ac:spMkLst>
            <pc:docMk/>
            <pc:sldMk cId="829898824" sldId="267"/>
            <ac:spMk id="14" creationId="{5496AE70-F970-59AB-7309-6CC00692C1FB}"/>
          </ac:spMkLst>
        </pc:spChg>
        <pc:picChg chg="add mod ord">
          <ac:chgData name="Reid Lai" userId="1a4e41b805f4ee30" providerId="LiveId" clId="{0DE43836-CC24-44B0-80BB-050A4980DC82}" dt="2024-12-13T04:10:28.259" v="455" actId="26606"/>
          <ac:picMkLst>
            <pc:docMk/>
            <pc:sldMk cId="829898824" sldId="267"/>
            <ac:picMk id="5" creationId="{9E9A1F91-9B61-C850-1D18-124B26234C81}"/>
          </ac:picMkLst>
        </pc:picChg>
        <pc:picChg chg="add mod">
          <ac:chgData name="Reid Lai" userId="1a4e41b805f4ee30" providerId="LiveId" clId="{0DE43836-CC24-44B0-80BB-050A4980DC82}" dt="2024-12-13T04:10:28.259" v="455" actId="26606"/>
          <ac:picMkLst>
            <pc:docMk/>
            <pc:sldMk cId="829898824" sldId="267"/>
            <ac:picMk id="7" creationId="{66130011-4EFB-FC69-EF65-17008E2EF14E}"/>
          </ac:picMkLst>
        </pc:picChg>
      </pc:sldChg>
      <pc:sldChg chg="addSp delSp modSp new mod">
        <pc:chgData name="Reid Lai" userId="1a4e41b805f4ee30" providerId="LiveId" clId="{0DE43836-CC24-44B0-80BB-050A4980DC82}" dt="2024-12-13T04:13:04.536" v="487" actId="27614"/>
        <pc:sldMkLst>
          <pc:docMk/>
          <pc:sldMk cId="3705523296" sldId="268"/>
        </pc:sldMkLst>
        <pc:spChg chg="mod">
          <ac:chgData name="Reid Lai" userId="1a4e41b805f4ee30" providerId="LiveId" clId="{0DE43836-CC24-44B0-80BB-050A4980DC82}" dt="2024-12-13T04:11:40.294" v="485" actId="20577"/>
          <ac:spMkLst>
            <pc:docMk/>
            <pc:sldMk cId="3705523296" sldId="268"/>
            <ac:spMk id="2" creationId="{28331DD0-0508-E8DD-480E-443551547537}"/>
          </ac:spMkLst>
        </pc:spChg>
        <pc:spChg chg="del">
          <ac:chgData name="Reid Lai" userId="1a4e41b805f4ee30" providerId="LiveId" clId="{0DE43836-CC24-44B0-80BB-050A4980DC82}" dt="2024-12-13T04:13:03.592" v="486" actId="931"/>
          <ac:spMkLst>
            <pc:docMk/>
            <pc:sldMk cId="3705523296" sldId="268"/>
            <ac:spMk id="3" creationId="{270EC3FE-5E0F-ECA2-57E0-EA8003E7609E}"/>
          </ac:spMkLst>
        </pc:spChg>
        <pc:picChg chg="add mod">
          <ac:chgData name="Reid Lai" userId="1a4e41b805f4ee30" providerId="LiveId" clId="{0DE43836-CC24-44B0-80BB-050A4980DC82}" dt="2024-12-13T04:13:04.536" v="487" actId="27614"/>
          <ac:picMkLst>
            <pc:docMk/>
            <pc:sldMk cId="3705523296" sldId="268"/>
            <ac:picMk id="5" creationId="{3A5AE375-6737-686B-24CC-E683C3193CB0}"/>
          </ac:picMkLst>
        </pc:picChg>
      </pc:sldChg>
      <pc:sldChg chg="addSp delSp modSp new mod">
        <pc:chgData name="Reid Lai" userId="1a4e41b805f4ee30" providerId="LiveId" clId="{0DE43836-CC24-44B0-80BB-050A4980DC82}" dt="2024-12-13T04:13:51.304" v="513" actId="962"/>
        <pc:sldMkLst>
          <pc:docMk/>
          <pc:sldMk cId="1616634037" sldId="269"/>
        </pc:sldMkLst>
        <pc:spChg chg="mod">
          <ac:chgData name="Reid Lai" userId="1a4e41b805f4ee30" providerId="LiveId" clId="{0DE43836-CC24-44B0-80BB-050A4980DC82}" dt="2024-12-13T04:13:38.561" v="510" actId="20577"/>
          <ac:spMkLst>
            <pc:docMk/>
            <pc:sldMk cId="1616634037" sldId="269"/>
            <ac:spMk id="2" creationId="{2181B1BE-11FC-4BCB-2D80-9621C98E0285}"/>
          </ac:spMkLst>
        </pc:spChg>
        <pc:spChg chg="del">
          <ac:chgData name="Reid Lai" userId="1a4e41b805f4ee30" providerId="LiveId" clId="{0DE43836-CC24-44B0-80BB-050A4980DC82}" dt="2024-12-13T04:13:50.732" v="511" actId="931"/>
          <ac:spMkLst>
            <pc:docMk/>
            <pc:sldMk cId="1616634037" sldId="269"/>
            <ac:spMk id="3" creationId="{E15BF485-3E8F-43AE-630F-F0129CC04FA7}"/>
          </ac:spMkLst>
        </pc:spChg>
        <pc:picChg chg="add mod">
          <ac:chgData name="Reid Lai" userId="1a4e41b805f4ee30" providerId="LiveId" clId="{0DE43836-CC24-44B0-80BB-050A4980DC82}" dt="2024-12-13T04:13:51.304" v="513" actId="962"/>
          <ac:picMkLst>
            <pc:docMk/>
            <pc:sldMk cId="1616634037" sldId="269"/>
            <ac:picMk id="5" creationId="{F35998D7-026C-2706-E2F3-36055A1B6216}"/>
          </ac:picMkLst>
        </pc:picChg>
      </pc:sldChg>
      <pc:sldChg chg="addSp delSp modSp new mod">
        <pc:chgData name="Reid Lai" userId="1a4e41b805f4ee30" providerId="LiveId" clId="{0DE43836-CC24-44B0-80BB-050A4980DC82}" dt="2024-12-13T04:14:54.513" v="536" actId="962"/>
        <pc:sldMkLst>
          <pc:docMk/>
          <pc:sldMk cId="2190301143" sldId="270"/>
        </pc:sldMkLst>
        <pc:spChg chg="mod">
          <ac:chgData name="Reid Lai" userId="1a4e41b805f4ee30" providerId="LiveId" clId="{0DE43836-CC24-44B0-80BB-050A4980DC82}" dt="2024-12-13T04:14:43.944" v="533" actId="20577"/>
          <ac:spMkLst>
            <pc:docMk/>
            <pc:sldMk cId="2190301143" sldId="270"/>
            <ac:spMk id="2" creationId="{542C9F31-3E55-2D3C-6347-82F9FD53DA25}"/>
          </ac:spMkLst>
        </pc:spChg>
        <pc:spChg chg="del">
          <ac:chgData name="Reid Lai" userId="1a4e41b805f4ee30" providerId="LiveId" clId="{0DE43836-CC24-44B0-80BB-050A4980DC82}" dt="2024-12-13T04:14:53.748" v="534" actId="931"/>
          <ac:spMkLst>
            <pc:docMk/>
            <pc:sldMk cId="2190301143" sldId="270"/>
            <ac:spMk id="3" creationId="{C1D1CC80-CAD1-E611-3028-FC6ACC6EBE29}"/>
          </ac:spMkLst>
        </pc:spChg>
        <pc:picChg chg="add mod">
          <ac:chgData name="Reid Lai" userId="1a4e41b805f4ee30" providerId="LiveId" clId="{0DE43836-CC24-44B0-80BB-050A4980DC82}" dt="2024-12-13T04:14:54.513" v="536" actId="962"/>
          <ac:picMkLst>
            <pc:docMk/>
            <pc:sldMk cId="2190301143" sldId="270"/>
            <ac:picMk id="5" creationId="{C7CE5EA9-0BB8-752F-9BCA-65F22AA2A4DA}"/>
          </ac:picMkLst>
        </pc:picChg>
      </pc:sldChg>
      <pc:sldChg chg="addSp delSp modSp new mod ord">
        <pc:chgData name="Reid Lai" userId="1a4e41b805f4ee30" providerId="LiveId" clId="{0DE43836-CC24-44B0-80BB-050A4980DC82}" dt="2024-12-13T04:15:51.724" v="563"/>
        <pc:sldMkLst>
          <pc:docMk/>
          <pc:sldMk cId="4041596275" sldId="271"/>
        </pc:sldMkLst>
        <pc:spChg chg="mod">
          <ac:chgData name="Reid Lai" userId="1a4e41b805f4ee30" providerId="LiveId" clId="{0DE43836-CC24-44B0-80BB-050A4980DC82}" dt="2024-12-13T04:15:43.764" v="561" actId="20577"/>
          <ac:spMkLst>
            <pc:docMk/>
            <pc:sldMk cId="4041596275" sldId="271"/>
            <ac:spMk id="2" creationId="{0E45D6AA-7C21-8C7D-9CCE-EB554D02DE4C}"/>
          </ac:spMkLst>
        </pc:spChg>
        <pc:spChg chg="del">
          <ac:chgData name="Reid Lai" userId="1a4e41b805f4ee30" providerId="LiveId" clId="{0DE43836-CC24-44B0-80BB-050A4980DC82}" dt="2024-12-13T04:15:24.499" v="538" actId="931"/>
          <ac:spMkLst>
            <pc:docMk/>
            <pc:sldMk cId="4041596275" sldId="271"/>
            <ac:spMk id="3" creationId="{C84AB44C-D912-FBAB-378B-9B3DBC0C41FE}"/>
          </ac:spMkLst>
        </pc:spChg>
        <pc:picChg chg="add mod">
          <ac:chgData name="Reid Lai" userId="1a4e41b805f4ee30" providerId="LiveId" clId="{0DE43836-CC24-44B0-80BB-050A4980DC82}" dt="2024-12-13T04:15:24.932" v="540" actId="962"/>
          <ac:picMkLst>
            <pc:docMk/>
            <pc:sldMk cId="4041596275" sldId="271"/>
            <ac:picMk id="5" creationId="{7A69C432-81A2-FA26-B6D1-FAD018DF4CB2}"/>
          </ac:picMkLst>
        </pc:picChg>
      </pc:sldChg>
      <pc:sldChg chg="addSp delSp modSp new mod ord">
        <pc:chgData name="Reid Lai" userId="1a4e41b805f4ee30" providerId="LiveId" clId="{0DE43836-CC24-44B0-80BB-050A4980DC82}" dt="2024-12-13T04:16:53.010" v="611"/>
        <pc:sldMkLst>
          <pc:docMk/>
          <pc:sldMk cId="1675120893" sldId="272"/>
        </pc:sldMkLst>
        <pc:spChg chg="mod">
          <ac:chgData name="Reid Lai" userId="1a4e41b805f4ee30" providerId="LiveId" clId="{0DE43836-CC24-44B0-80BB-050A4980DC82}" dt="2024-12-13T04:16:45.068" v="609" actId="20577"/>
          <ac:spMkLst>
            <pc:docMk/>
            <pc:sldMk cId="1675120893" sldId="272"/>
            <ac:spMk id="2" creationId="{BF40684D-2F97-7FD7-5392-BAB8D955DC06}"/>
          </ac:spMkLst>
        </pc:spChg>
        <pc:spChg chg="del">
          <ac:chgData name="Reid Lai" userId="1a4e41b805f4ee30" providerId="LiveId" clId="{0DE43836-CC24-44B0-80BB-050A4980DC82}" dt="2024-12-13T04:16:32.869" v="565" actId="931"/>
          <ac:spMkLst>
            <pc:docMk/>
            <pc:sldMk cId="1675120893" sldId="272"/>
            <ac:spMk id="3" creationId="{7BB3D3D0-B0B4-A3C9-6BD2-B7E493628FA3}"/>
          </ac:spMkLst>
        </pc:spChg>
        <pc:picChg chg="add mod">
          <ac:chgData name="Reid Lai" userId="1a4e41b805f4ee30" providerId="LiveId" clId="{0DE43836-CC24-44B0-80BB-050A4980DC82}" dt="2024-12-13T04:16:33.862" v="567" actId="962"/>
          <ac:picMkLst>
            <pc:docMk/>
            <pc:sldMk cId="1675120893" sldId="272"/>
            <ac:picMk id="5" creationId="{91DFAE24-8BA2-CAEA-936A-37A7E6EA2D38}"/>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21FDD8-16B4-44DE-92AB-E9E279CC45C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A2FA61F-BEB9-41A9-8DDB-23FD92A9FC4E}">
      <dgm:prSet/>
      <dgm:spPr/>
      <dgm:t>
        <a:bodyPr/>
        <a:lstStyle/>
        <a:p>
          <a:r>
            <a:rPr lang="en-US" b="0" i="0" baseline="0" dirty="0"/>
            <a:t>Option </a:t>
          </a:r>
          <a:r>
            <a:rPr lang="en-US" b="0" i="0" baseline="0" dirty="0" err="1"/>
            <a:t>Consommateurs</a:t>
          </a:r>
          <a:r>
            <a:rPr lang="en-US" b="0" i="0" baseline="0" dirty="0"/>
            <a:t> (2024) published a report which showed that around 30% of the Canadians remember themselves being a victim of the bank fraud.</a:t>
          </a:r>
          <a:endParaRPr lang="en-US" dirty="0"/>
        </a:p>
      </dgm:t>
    </dgm:pt>
    <dgm:pt modelId="{B53E5A95-05A5-43E4-AF19-A7FE2A6D12F4}" type="parTrans" cxnId="{C71C9EFE-B2D2-4115-9E89-AB5887E9E1A3}">
      <dgm:prSet/>
      <dgm:spPr/>
      <dgm:t>
        <a:bodyPr/>
        <a:lstStyle/>
        <a:p>
          <a:endParaRPr lang="en-US"/>
        </a:p>
      </dgm:t>
    </dgm:pt>
    <dgm:pt modelId="{F83F7277-1B5F-4E1A-A88F-6F6C88BFE6B3}" type="sibTrans" cxnId="{C71C9EFE-B2D2-4115-9E89-AB5887E9E1A3}">
      <dgm:prSet/>
      <dgm:spPr/>
      <dgm:t>
        <a:bodyPr/>
        <a:lstStyle/>
        <a:p>
          <a:endParaRPr lang="en-US"/>
        </a:p>
      </dgm:t>
    </dgm:pt>
    <dgm:pt modelId="{E926AF2B-5C91-4CF6-8960-FD0EC7A78E64}">
      <dgm:prSet/>
      <dgm:spPr/>
      <dgm:t>
        <a:bodyPr/>
        <a:lstStyle/>
        <a:p>
          <a:r>
            <a:rPr lang="en-US" b="0" i="0" baseline="0" dirty="0"/>
            <a:t>The classical approaches are being done on manual basis and most times more rules limits systems, is becoming more obsolete not because such systems are not in existence but because the fraud depots have become more advanced in their tactics.</a:t>
          </a:r>
          <a:endParaRPr lang="en-US" dirty="0"/>
        </a:p>
      </dgm:t>
    </dgm:pt>
    <dgm:pt modelId="{2BCD7BB5-596A-488D-871D-CA583D4584BB}" type="parTrans" cxnId="{03F1C035-A406-47F1-BD3F-195626146AC8}">
      <dgm:prSet/>
      <dgm:spPr/>
      <dgm:t>
        <a:bodyPr/>
        <a:lstStyle/>
        <a:p>
          <a:endParaRPr lang="en-US"/>
        </a:p>
      </dgm:t>
    </dgm:pt>
    <dgm:pt modelId="{72D74B22-7F8E-4F96-9F46-9F907EAF8AFC}" type="sibTrans" cxnId="{03F1C035-A406-47F1-BD3F-195626146AC8}">
      <dgm:prSet/>
      <dgm:spPr/>
      <dgm:t>
        <a:bodyPr/>
        <a:lstStyle/>
        <a:p>
          <a:endParaRPr lang="en-US"/>
        </a:p>
      </dgm:t>
    </dgm:pt>
    <dgm:pt modelId="{0C6E14CC-9593-41C5-9E1E-4645BF4A883E}">
      <dgm:prSet/>
      <dgm:spPr/>
      <dgm:t>
        <a:bodyPr/>
        <a:lstStyle/>
        <a:p>
          <a:r>
            <a:rPr lang="en-US" b="0" i="0" baseline="0"/>
            <a:t>Various machine learning techniques have been proposed for fraud detection. One such technique involves the use of LightGBM for Credit Card Fraud Detection (Huang,</a:t>
          </a:r>
          <a:r>
            <a:rPr lang="en-CA" b="0" i="0" baseline="0"/>
            <a:t>2020).</a:t>
          </a:r>
          <a:endParaRPr lang="en-US"/>
        </a:p>
      </dgm:t>
    </dgm:pt>
    <dgm:pt modelId="{891A4F3F-F0AA-47F3-ADEB-0D233E17A258}" type="parTrans" cxnId="{0C9E5917-53B3-444D-BA8C-8C32C9B58013}">
      <dgm:prSet/>
      <dgm:spPr/>
      <dgm:t>
        <a:bodyPr/>
        <a:lstStyle/>
        <a:p>
          <a:endParaRPr lang="en-US"/>
        </a:p>
      </dgm:t>
    </dgm:pt>
    <dgm:pt modelId="{30D82D2A-0606-4AB7-B42A-00FA67F955C9}" type="sibTrans" cxnId="{0C9E5917-53B3-444D-BA8C-8C32C9B58013}">
      <dgm:prSet/>
      <dgm:spPr/>
      <dgm:t>
        <a:bodyPr/>
        <a:lstStyle/>
        <a:p>
          <a:endParaRPr lang="en-US"/>
        </a:p>
      </dgm:t>
    </dgm:pt>
    <dgm:pt modelId="{1430AED2-906A-4F82-819E-05C3B69E7B5D}" type="pres">
      <dgm:prSet presAssocID="{F021FDD8-16B4-44DE-92AB-E9E279CC45C9}" presName="root" presStyleCnt="0">
        <dgm:presLayoutVars>
          <dgm:dir/>
          <dgm:resizeHandles val="exact"/>
        </dgm:presLayoutVars>
      </dgm:prSet>
      <dgm:spPr/>
    </dgm:pt>
    <dgm:pt modelId="{6C7F6CD3-63E3-4D36-9461-5D11CA0CBDA9}" type="pres">
      <dgm:prSet presAssocID="{7A2FA61F-BEB9-41A9-8DDB-23FD92A9FC4E}" presName="compNode" presStyleCnt="0"/>
      <dgm:spPr/>
    </dgm:pt>
    <dgm:pt modelId="{631AB9AA-BCBC-4856-B020-D81E3CCA0C09}" type="pres">
      <dgm:prSet presAssocID="{7A2FA61F-BEB9-41A9-8DDB-23FD92A9FC4E}" presName="bgRect" presStyleLbl="bgShp" presStyleIdx="0" presStyleCnt="3"/>
      <dgm:spPr/>
    </dgm:pt>
    <dgm:pt modelId="{04F5E1F9-7F71-41A8-88EB-D9DB38D7ABA2}" type="pres">
      <dgm:prSet presAssocID="{7A2FA61F-BEB9-41A9-8DDB-23FD92A9FC4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k"/>
        </a:ext>
      </dgm:extLst>
    </dgm:pt>
    <dgm:pt modelId="{C9F7B801-9AB1-40A4-BAE4-CB8E041CC489}" type="pres">
      <dgm:prSet presAssocID="{7A2FA61F-BEB9-41A9-8DDB-23FD92A9FC4E}" presName="spaceRect" presStyleCnt="0"/>
      <dgm:spPr/>
    </dgm:pt>
    <dgm:pt modelId="{2E37DB19-AE69-46D4-9FFA-60DB276BDE77}" type="pres">
      <dgm:prSet presAssocID="{7A2FA61F-BEB9-41A9-8DDB-23FD92A9FC4E}" presName="parTx" presStyleLbl="revTx" presStyleIdx="0" presStyleCnt="3">
        <dgm:presLayoutVars>
          <dgm:chMax val="0"/>
          <dgm:chPref val="0"/>
        </dgm:presLayoutVars>
      </dgm:prSet>
      <dgm:spPr/>
    </dgm:pt>
    <dgm:pt modelId="{5293E515-82C2-4ED7-8781-3B28129825A1}" type="pres">
      <dgm:prSet presAssocID="{F83F7277-1B5F-4E1A-A88F-6F6C88BFE6B3}" presName="sibTrans" presStyleCnt="0"/>
      <dgm:spPr/>
    </dgm:pt>
    <dgm:pt modelId="{C424AB3C-A24B-4115-8B92-58659E2531E7}" type="pres">
      <dgm:prSet presAssocID="{E926AF2B-5C91-4CF6-8960-FD0EC7A78E64}" presName="compNode" presStyleCnt="0"/>
      <dgm:spPr/>
    </dgm:pt>
    <dgm:pt modelId="{DF7F5363-D198-42E7-B451-F94E23B8CCF8}" type="pres">
      <dgm:prSet presAssocID="{E926AF2B-5C91-4CF6-8960-FD0EC7A78E64}" presName="bgRect" presStyleLbl="bgShp" presStyleIdx="1" presStyleCnt="3"/>
      <dgm:spPr/>
    </dgm:pt>
    <dgm:pt modelId="{60EC99F0-7D43-4A4E-9F23-D6BD76BDD2A4}" type="pres">
      <dgm:prSet presAssocID="{E926AF2B-5C91-4CF6-8960-FD0EC7A78E6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F8A1F2E6-3B7B-49B8-A90E-58EDEEBC9CC9}" type="pres">
      <dgm:prSet presAssocID="{E926AF2B-5C91-4CF6-8960-FD0EC7A78E64}" presName="spaceRect" presStyleCnt="0"/>
      <dgm:spPr/>
    </dgm:pt>
    <dgm:pt modelId="{9B0D47D1-030E-4560-97CD-52AAF1A232C8}" type="pres">
      <dgm:prSet presAssocID="{E926AF2B-5C91-4CF6-8960-FD0EC7A78E64}" presName="parTx" presStyleLbl="revTx" presStyleIdx="1" presStyleCnt="3">
        <dgm:presLayoutVars>
          <dgm:chMax val="0"/>
          <dgm:chPref val="0"/>
        </dgm:presLayoutVars>
      </dgm:prSet>
      <dgm:spPr/>
    </dgm:pt>
    <dgm:pt modelId="{13DECF10-6E91-45BF-A8BF-453D8051F7B5}" type="pres">
      <dgm:prSet presAssocID="{72D74B22-7F8E-4F96-9F46-9F907EAF8AFC}" presName="sibTrans" presStyleCnt="0"/>
      <dgm:spPr/>
    </dgm:pt>
    <dgm:pt modelId="{F8E56835-DFD5-4478-BD66-2EF25BF960DB}" type="pres">
      <dgm:prSet presAssocID="{0C6E14CC-9593-41C5-9E1E-4645BF4A883E}" presName="compNode" presStyleCnt="0"/>
      <dgm:spPr/>
    </dgm:pt>
    <dgm:pt modelId="{360A9BCD-68B3-41D9-8EE0-0FA8CB5342BC}" type="pres">
      <dgm:prSet presAssocID="{0C6E14CC-9593-41C5-9E1E-4645BF4A883E}" presName="bgRect" presStyleLbl="bgShp" presStyleIdx="2" presStyleCnt="3"/>
      <dgm:spPr/>
    </dgm:pt>
    <dgm:pt modelId="{BB099314-CD09-4EDE-A9E6-05E495D7CC3F}" type="pres">
      <dgm:prSet presAssocID="{0C6E14CC-9593-41C5-9E1E-4645BF4A883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tcoin"/>
        </a:ext>
      </dgm:extLst>
    </dgm:pt>
    <dgm:pt modelId="{652BC0E8-8822-4BD5-A518-0CF2298867CB}" type="pres">
      <dgm:prSet presAssocID="{0C6E14CC-9593-41C5-9E1E-4645BF4A883E}" presName="spaceRect" presStyleCnt="0"/>
      <dgm:spPr/>
    </dgm:pt>
    <dgm:pt modelId="{330F46F8-DE97-495F-BFEE-4EF5D3039F0A}" type="pres">
      <dgm:prSet presAssocID="{0C6E14CC-9593-41C5-9E1E-4645BF4A883E}" presName="parTx" presStyleLbl="revTx" presStyleIdx="2" presStyleCnt="3">
        <dgm:presLayoutVars>
          <dgm:chMax val="0"/>
          <dgm:chPref val="0"/>
        </dgm:presLayoutVars>
      </dgm:prSet>
      <dgm:spPr/>
    </dgm:pt>
  </dgm:ptLst>
  <dgm:cxnLst>
    <dgm:cxn modelId="{9E640315-EBDB-4E1E-BF99-B02D4F549247}" type="presOf" srcId="{E926AF2B-5C91-4CF6-8960-FD0EC7A78E64}" destId="{9B0D47D1-030E-4560-97CD-52AAF1A232C8}" srcOrd="0" destOrd="0" presId="urn:microsoft.com/office/officeart/2018/2/layout/IconVerticalSolidList"/>
    <dgm:cxn modelId="{0C9E5917-53B3-444D-BA8C-8C32C9B58013}" srcId="{F021FDD8-16B4-44DE-92AB-E9E279CC45C9}" destId="{0C6E14CC-9593-41C5-9E1E-4645BF4A883E}" srcOrd="2" destOrd="0" parTransId="{891A4F3F-F0AA-47F3-ADEB-0D233E17A258}" sibTransId="{30D82D2A-0606-4AB7-B42A-00FA67F955C9}"/>
    <dgm:cxn modelId="{03F1C035-A406-47F1-BD3F-195626146AC8}" srcId="{F021FDD8-16B4-44DE-92AB-E9E279CC45C9}" destId="{E926AF2B-5C91-4CF6-8960-FD0EC7A78E64}" srcOrd="1" destOrd="0" parTransId="{2BCD7BB5-596A-488D-871D-CA583D4584BB}" sibTransId="{72D74B22-7F8E-4F96-9F46-9F907EAF8AFC}"/>
    <dgm:cxn modelId="{EFD67971-DF8A-47C5-BF66-ACE7E6DE745A}" type="presOf" srcId="{7A2FA61F-BEB9-41A9-8DDB-23FD92A9FC4E}" destId="{2E37DB19-AE69-46D4-9FFA-60DB276BDE77}" srcOrd="0" destOrd="0" presId="urn:microsoft.com/office/officeart/2018/2/layout/IconVerticalSolidList"/>
    <dgm:cxn modelId="{E5A09595-BB18-4E66-9869-0768552427ED}" type="presOf" srcId="{0C6E14CC-9593-41C5-9E1E-4645BF4A883E}" destId="{330F46F8-DE97-495F-BFEE-4EF5D3039F0A}" srcOrd="0" destOrd="0" presId="urn:microsoft.com/office/officeart/2018/2/layout/IconVerticalSolidList"/>
    <dgm:cxn modelId="{99DE67C8-1313-479D-AB7D-DB847BC15098}" type="presOf" srcId="{F021FDD8-16B4-44DE-92AB-E9E279CC45C9}" destId="{1430AED2-906A-4F82-819E-05C3B69E7B5D}" srcOrd="0" destOrd="0" presId="urn:microsoft.com/office/officeart/2018/2/layout/IconVerticalSolidList"/>
    <dgm:cxn modelId="{C71C9EFE-B2D2-4115-9E89-AB5887E9E1A3}" srcId="{F021FDD8-16B4-44DE-92AB-E9E279CC45C9}" destId="{7A2FA61F-BEB9-41A9-8DDB-23FD92A9FC4E}" srcOrd="0" destOrd="0" parTransId="{B53E5A95-05A5-43E4-AF19-A7FE2A6D12F4}" sibTransId="{F83F7277-1B5F-4E1A-A88F-6F6C88BFE6B3}"/>
    <dgm:cxn modelId="{E21E17A2-F430-4411-9396-CF6A59598A68}" type="presParOf" srcId="{1430AED2-906A-4F82-819E-05C3B69E7B5D}" destId="{6C7F6CD3-63E3-4D36-9461-5D11CA0CBDA9}" srcOrd="0" destOrd="0" presId="urn:microsoft.com/office/officeart/2018/2/layout/IconVerticalSolidList"/>
    <dgm:cxn modelId="{E1C4A7F3-3C9B-4763-8BEF-0799B0590169}" type="presParOf" srcId="{6C7F6CD3-63E3-4D36-9461-5D11CA0CBDA9}" destId="{631AB9AA-BCBC-4856-B020-D81E3CCA0C09}" srcOrd="0" destOrd="0" presId="urn:microsoft.com/office/officeart/2018/2/layout/IconVerticalSolidList"/>
    <dgm:cxn modelId="{6247B238-F2D9-4E01-A6B3-5B5488021584}" type="presParOf" srcId="{6C7F6CD3-63E3-4D36-9461-5D11CA0CBDA9}" destId="{04F5E1F9-7F71-41A8-88EB-D9DB38D7ABA2}" srcOrd="1" destOrd="0" presId="urn:microsoft.com/office/officeart/2018/2/layout/IconVerticalSolidList"/>
    <dgm:cxn modelId="{CE2568FD-FCF7-492F-A783-DF290C86BA6A}" type="presParOf" srcId="{6C7F6CD3-63E3-4D36-9461-5D11CA0CBDA9}" destId="{C9F7B801-9AB1-40A4-BAE4-CB8E041CC489}" srcOrd="2" destOrd="0" presId="urn:microsoft.com/office/officeart/2018/2/layout/IconVerticalSolidList"/>
    <dgm:cxn modelId="{7EFA074C-C937-498D-9D33-78D37330F789}" type="presParOf" srcId="{6C7F6CD3-63E3-4D36-9461-5D11CA0CBDA9}" destId="{2E37DB19-AE69-46D4-9FFA-60DB276BDE77}" srcOrd="3" destOrd="0" presId="urn:microsoft.com/office/officeart/2018/2/layout/IconVerticalSolidList"/>
    <dgm:cxn modelId="{91733605-DFDF-45D0-9F75-B06B6635F0B4}" type="presParOf" srcId="{1430AED2-906A-4F82-819E-05C3B69E7B5D}" destId="{5293E515-82C2-4ED7-8781-3B28129825A1}" srcOrd="1" destOrd="0" presId="urn:microsoft.com/office/officeart/2018/2/layout/IconVerticalSolidList"/>
    <dgm:cxn modelId="{E0F77436-E167-4C0A-9265-575A45EB7FB0}" type="presParOf" srcId="{1430AED2-906A-4F82-819E-05C3B69E7B5D}" destId="{C424AB3C-A24B-4115-8B92-58659E2531E7}" srcOrd="2" destOrd="0" presId="urn:microsoft.com/office/officeart/2018/2/layout/IconVerticalSolidList"/>
    <dgm:cxn modelId="{A05FAD35-7257-4EA1-B5D4-D57F03C6F5C1}" type="presParOf" srcId="{C424AB3C-A24B-4115-8B92-58659E2531E7}" destId="{DF7F5363-D198-42E7-B451-F94E23B8CCF8}" srcOrd="0" destOrd="0" presId="urn:microsoft.com/office/officeart/2018/2/layout/IconVerticalSolidList"/>
    <dgm:cxn modelId="{9C9C8A38-0167-4A1C-A7A9-ED50B6ADC7EA}" type="presParOf" srcId="{C424AB3C-A24B-4115-8B92-58659E2531E7}" destId="{60EC99F0-7D43-4A4E-9F23-D6BD76BDD2A4}" srcOrd="1" destOrd="0" presId="urn:microsoft.com/office/officeart/2018/2/layout/IconVerticalSolidList"/>
    <dgm:cxn modelId="{6EE95845-DF8B-4731-A1DF-8A076E20C959}" type="presParOf" srcId="{C424AB3C-A24B-4115-8B92-58659E2531E7}" destId="{F8A1F2E6-3B7B-49B8-A90E-58EDEEBC9CC9}" srcOrd="2" destOrd="0" presId="urn:microsoft.com/office/officeart/2018/2/layout/IconVerticalSolidList"/>
    <dgm:cxn modelId="{D6A7E10C-F6CA-45B9-947B-018AE04DE06D}" type="presParOf" srcId="{C424AB3C-A24B-4115-8B92-58659E2531E7}" destId="{9B0D47D1-030E-4560-97CD-52AAF1A232C8}" srcOrd="3" destOrd="0" presId="urn:microsoft.com/office/officeart/2018/2/layout/IconVerticalSolidList"/>
    <dgm:cxn modelId="{7E22CA45-D2EB-4C91-A0D0-2FFA834C0FBC}" type="presParOf" srcId="{1430AED2-906A-4F82-819E-05C3B69E7B5D}" destId="{13DECF10-6E91-45BF-A8BF-453D8051F7B5}" srcOrd="3" destOrd="0" presId="urn:microsoft.com/office/officeart/2018/2/layout/IconVerticalSolidList"/>
    <dgm:cxn modelId="{FE433B74-24F5-4BC1-B278-A0C2956BB29A}" type="presParOf" srcId="{1430AED2-906A-4F82-819E-05C3B69E7B5D}" destId="{F8E56835-DFD5-4478-BD66-2EF25BF960DB}" srcOrd="4" destOrd="0" presId="urn:microsoft.com/office/officeart/2018/2/layout/IconVerticalSolidList"/>
    <dgm:cxn modelId="{E7ACDDCD-A7AA-46CD-AEE5-2F21475B9308}" type="presParOf" srcId="{F8E56835-DFD5-4478-BD66-2EF25BF960DB}" destId="{360A9BCD-68B3-41D9-8EE0-0FA8CB5342BC}" srcOrd="0" destOrd="0" presId="urn:microsoft.com/office/officeart/2018/2/layout/IconVerticalSolidList"/>
    <dgm:cxn modelId="{83954040-41A5-4AD2-BAD0-83A7C0AC707F}" type="presParOf" srcId="{F8E56835-DFD5-4478-BD66-2EF25BF960DB}" destId="{BB099314-CD09-4EDE-A9E6-05E495D7CC3F}" srcOrd="1" destOrd="0" presId="urn:microsoft.com/office/officeart/2018/2/layout/IconVerticalSolidList"/>
    <dgm:cxn modelId="{BE1D49ED-2857-476C-BF6E-469814AF02A4}" type="presParOf" srcId="{F8E56835-DFD5-4478-BD66-2EF25BF960DB}" destId="{652BC0E8-8822-4BD5-A518-0CF2298867CB}" srcOrd="2" destOrd="0" presId="urn:microsoft.com/office/officeart/2018/2/layout/IconVerticalSolidList"/>
    <dgm:cxn modelId="{0B4A0DDA-A3C1-4A90-BF6C-FD442C0E3068}" type="presParOf" srcId="{F8E56835-DFD5-4478-BD66-2EF25BF960DB}" destId="{330F46F8-DE97-495F-BFEE-4EF5D3039F0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8CBA83-D219-42DA-A561-9DE80A11227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B458F7C-9110-4561-AE50-AD145DB5ECC0}">
      <dgm:prSet/>
      <dgm:spPr/>
      <dgm:t>
        <a:bodyPr/>
        <a:lstStyle/>
        <a:p>
          <a:pPr>
            <a:defRPr cap="all"/>
          </a:pPr>
          <a:r>
            <a:rPr lang="en-CA"/>
            <a:t>Dataset Acquisition</a:t>
          </a:r>
          <a:endParaRPr lang="en-US"/>
        </a:p>
      </dgm:t>
    </dgm:pt>
    <dgm:pt modelId="{33A298F2-F009-405E-AF91-D2BA1349B1CF}" type="parTrans" cxnId="{D4A0F48B-27F0-490C-A233-79FB1C7AD3E2}">
      <dgm:prSet/>
      <dgm:spPr/>
      <dgm:t>
        <a:bodyPr/>
        <a:lstStyle/>
        <a:p>
          <a:endParaRPr lang="en-US"/>
        </a:p>
      </dgm:t>
    </dgm:pt>
    <dgm:pt modelId="{67AFE4B3-E102-4081-A680-026B01F705F1}" type="sibTrans" cxnId="{D4A0F48B-27F0-490C-A233-79FB1C7AD3E2}">
      <dgm:prSet/>
      <dgm:spPr/>
      <dgm:t>
        <a:bodyPr/>
        <a:lstStyle/>
        <a:p>
          <a:endParaRPr lang="en-US"/>
        </a:p>
      </dgm:t>
    </dgm:pt>
    <dgm:pt modelId="{AEFE8B16-C4AC-4E59-A1C1-8B8984195F78}">
      <dgm:prSet/>
      <dgm:spPr/>
      <dgm:t>
        <a:bodyPr/>
        <a:lstStyle/>
        <a:p>
          <a:pPr>
            <a:defRPr cap="all"/>
          </a:pPr>
          <a:r>
            <a:rPr lang="en-CA"/>
            <a:t>Data Review and Mapping</a:t>
          </a:r>
          <a:endParaRPr lang="en-US"/>
        </a:p>
      </dgm:t>
    </dgm:pt>
    <dgm:pt modelId="{5497AA6F-8485-428F-AB94-263EA7BE981F}" type="parTrans" cxnId="{94A10759-94CA-49E4-A444-93C445261325}">
      <dgm:prSet/>
      <dgm:spPr/>
      <dgm:t>
        <a:bodyPr/>
        <a:lstStyle/>
        <a:p>
          <a:endParaRPr lang="en-US"/>
        </a:p>
      </dgm:t>
    </dgm:pt>
    <dgm:pt modelId="{35470C77-4BD8-48A4-84F1-B2A8ACAD17EF}" type="sibTrans" cxnId="{94A10759-94CA-49E4-A444-93C445261325}">
      <dgm:prSet/>
      <dgm:spPr/>
      <dgm:t>
        <a:bodyPr/>
        <a:lstStyle/>
        <a:p>
          <a:endParaRPr lang="en-US"/>
        </a:p>
      </dgm:t>
    </dgm:pt>
    <dgm:pt modelId="{617F3AC0-F9BB-49B1-A79A-E4A425BB883C}">
      <dgm:prSet/>
      <dgm:spPr/>
      <dgm:t>
        <a:bodyPr/>
        <a:lstStyle/>
        <a:p>
          <a:pPr>
            <a:defRPr cap="all"/>
          </a:pPr>
          <a:r>
            <a:rPr lang="en-CA"/>
            <a:t>AI Model Development</a:t>
          </a:r>
          <a:endParaRPr lang="en-US"/>
        </a:p>
      </dgm:t>
    </dgm:pt>
    <dgm:pt modelId="{CF635594-C90A-4A1E-9FC9-9F3C7E3042E6}" type="parTrans" cxnId="{9E6B4602-4C62-4AD6-9B30-3694E7AA66C1}">
      <dgm:prSet/>
      <dgm:spPr/>
      <dgm:t>
        <a:bodyPr/>
        <a:lstStyle/>
        <a:p>
          <a:endParaRPr lang="en-US"/>
        </a:p>
      </dgm:t>
    </dgm:pt>
    <dgm:pt modelId="{F3CF2040-BB9E-48F0-B100-33513EE07FF9}" type="sibTrans" cxnId="{9E6B4602-4C62-4AD6-9B30-3694E7AA66C1}">
      <dgm:prSet/>
      <dgm:spPr/>
      <dgm:t>
        <a:bodyPr/>
        <a:lstStyle/>
        <a:p>
          <a:endParaRPr lang="en-US"/>
        </a:p>
      </dgm:t>
    </dgm:pt>
    <dgm:pt modelId="{7937879B-21FE-4C9A-B2CE-AF7E66B24E63}">
      <dgm:prSet/>
      <dgm:spPr/>
      <dgm:t>
        <a:bodyPr/>
        <a:lstStyle/>
        <a:p>
          <a:pPr>
            <a:defRPr cap="all"/>
          </a:pPr>
          <a:r>
            <a:rPr lang="en-CA"/>
            <a:t>Transaction Validation</a:t>
          </a:r>
          <a:endParaRPr lang="en-US"/>
        </a:p>
      </dgm:t>
    </dgm:pt>
    <dgm:pt modelId="{911E2F47-0272-460A-81A3-B8F98C8CD24A}" type="parTrans" cxnId="{DAEAD8E3-B3EB-4765-8733-A170F76100FC}">
      <dgm:prSet/>
      <dgm:spPr/>
      <dgm:t>
        <a:bodyPr/>
        <a:lstStyle/>
        <a:p>
          <a:endParaRPr lang="en-US"/>
        </a:p>
      </dgm:t>
    </dgm:pt>
    <dgm:pt modelId="{135C639F-2CD8-4E85-A833-12B138E8AC0C}" type="sibTrans" cxnId="{DAEAD8E3-B3EB-4765-8733-A170F76100FC}">
      <dgm:prSet/>
      <dgm:spPr/>
      <dgm:t>
        <a:bodyPr/>
        <a:lstStyle/>
        <a:p>
          <a:endParaRPr lang="en-US"/>
        </a:p>
      </dgm:t>
    </dgm:pt>
    <dgm:pt modelId="{787970A8-88DB-4353-8E72-C828CD9D1E4A}">
      <dgm:prSet/>
      <dgm:spPr/>
      <dgm:t>
        <a:bodyPr/>
        <a:lstStyle/>
        <a:p>
          <a:pPr>
            <a:defRPr cap="all"/>
          </a:pPr>
          <a:r>
            <a:rPr lang="en-CA"/>
            <a:t>Notification of Customer</a:t>
          </a:r>
          <a:endParaRPr lang="en-US"/>
        </a:p>
      </dgm:t>
    </dgm:pt>
    <dgm:pt modelId="{0E011623-D699-4669-A663-D5B3690FE8D2}" type="parTrans" cxnId="{87F2E498-C946-472C-9730-73396C43A4BF}">
      <dgm:prSet/>
      <dgm:spPr/>
      <dgm:t>
        <a:bodyPr/>
        <a:lstStyle/>
        <a:p>
          <a:endParaRPr lang="en-US"/>
        </a:p>
      </dgm:t>
    </dgm:pt>
    <dgm:pt modelId="{4FCAA3CC-7AD7-4ED9-9449-3DD5401FBF50}" type="sibTrans" cxnId="{87F2E498-C946-472C-9730-73396C43A4BF}">
      <dgm:prSet/>
      <dgm:spPr/>
      <dgm:t>
        <a:bodyPr/>
        <a:lstStyle/>
        <a:p>
          <a:endParaRPr lang="en-US"/>
        </a:p>
      </dgm:t>
    </dgm:pt>
    <dgm:pt modelId="{0B835FFC-797C-4524-9461-7B2E381BD549}" type="pres">
      <dgm:prSet presAssocID="{FD8CBA83-D219-42DA-A561-9DE80A112270}" presName="root" presStyleCnt="0">
        <dgm:presLayoutVars>
          <dgm:dir/>
          <dgm:resizeHandles val="exact"/>
        </dgm:presLayoutVars>
      </dgm:prSet>
      <dgm:spPr/>
    </dgm:pt>
    <dgm:pt modelId="{C8D28604-BE52-4E78-AAE1-FBABE448F0BC}" type="pres">
      <dgm:prSet presAssocID="{EB458F7C-9110-4561-AE50-AD145DB5ECC0}" presName="compNode" presStyleCnt="0"/>
      <dgm:spPr/>
    </dgm:pt>
    <dgm:pt modelId="{7EFAFD96-866C-473A-B428-FAD35E283B1D}" type="pres">
      <dgm:prSet presAssocID="{EB458F7C-9110-4561-AE50-AD145DB5ECC0}" presName="iconBgRect" presStyleLbl="bgShp" presStyleIdx="0" presStyleCnt="5"/>
      <dgm:spPr/>
    </dgm:pt>
    <dgm:pt modelId="{15B47ECB-C04F-482C-BBC7-8C26B4B196F8}" type="pres">
      <dgm:prSet presAssocID="{EB458F7C-9110-4561-AE50-AD145DB5ECC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0AB19181-D66C-4CFC-BC9F-BC53428C2F27}" type="pres">
      <dgm:prSet presAssocID="{EB458F7C-9110-4561-AE50-AD145DB5ECC0}" presName="spaceRect" presStyleCnt="0"/>
      <dgm:spPr/>
    </dgm:pt>
    <dgm:pt modelId="{E0F86144-EE37-4ABA-A98F-4197EAF1C0DA}" type="pres">
      <dgm:prSet presAssocID="{EB458F7C-9110-4561-AE50-AD145DB5ECC0}" presName="textRect" presStyleLbl="revTx" presStyleIdx="0" presStyleCnt="5">
        <dgm:presLayoutVars>
          <dgm:chMax val="1"/>
          <dgm:chPref val="1"/>
        </dgm:presLayoutVars>
      </dgm:prSet>
      <dgm:spPr/>
    </dgm:pt>
    <dgm:pt modelId="{B7468A1B-C68A-4273-A4CA-9732D325D727}" type="pres">
      <dgm:prSet presAssocID="{67AFE4B3-E102-4081-A680-026B01F705F1}" presName="sibTrans" presStyleCnt="0"/>
      <dgm:spPr/>
    </dgm:pt>
    <dgm:pt modelId="{75F731CE-AFA3-4098-8292-D87875C286D5}" type="pres">
      <dgm:prSet presAssocID="{AEFE8B16-C4AC-4E59-A1C1-8B8984195F78}" presName="compNode" presStyleCnt="0"/>
      <dgm:spPr/>
    </dgm:pt>
    <dgm:pt modelId="{AF0D20CC-B7EE-4AE2-81FC-D94F9F1AE263}" type="pres">
      <dgm:prSet presAssocID="{AEFE8B16-C4AC-4E59-A1C1-8B8984195F78}" presName="iconBgRect" presStyleLbl="bgShp" presStyleIdx="1" presStyleCnt="5"/>
      <dgm:spPr/>
    </dgm:pt>
    <dgm:pt modelId="{5DE38473-FA3F-44A4-9B70-49305C1812EC}" type="pres">
      <dgm:prSet presAssocID="{AEFE8B16-C4AC-4E59-A1C1-8B8984195F7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D6F3B350-251C-4017-A6CB-7758C4C572E4}" type="pres">
      <dgm:prSet presAssocID="{AEFE8B16-C4AC-4E59-A1C1-8B8984195F78}" presName="spaceRect" presStyleCnt="0"/>
      <dgm:spPr/>
    </dgm:pt>
    <dgm:pt modelId="{B43638DA-18DA-4AD3-9A63-ECA7D3B21F64}" type="pres">
      <dgm:prSet presAssocID="{AEFE8B16-C4AC-4E59-A1C1-8B8984195F78}" presName="textRect" presStyleLbl="revTx" presStyleIdx="1" presStyleCnt="5">
        <dgm:presLayoutVars>
          <dgm:chMax val="1"/>
          <dgm:chPref val="1"/>
        </dgm:presLayoutVars>
      </dgm:prSet>
      <dgm:spPr/>
    </dgm:pt>
    <dgm:pt modelId="{3BAC5F46-4B76-45DB-B9B7-550B76F9A626}" type="pres">
      <dgm:prSet presAssocID="{35470C77-4BD8-48A4-84F1-B2A8ACAD17EF}" presName="sibTrans" presStyleCnt="0"/>
      <dgm:spPr/>
    </dgm:pt>
    <dgm:pt modelId="{315A887A-0DD7-4C42-A609-B1873A437325}" type="pres">
      <dgm:prSet presAssocID="{617F3AC0-F9BB-49B1-A79A-E4A425BB883C}" presName="compNode" presStyleCnt="0"/>
      <dgm:spPr/>
    </dgm:pt>
    <dgm:pt modelId="{9E4D75F3-A31F-451F-9E30-62F762C4AFD4}" type="pres">
      <dgm:prSet presAssocID="{617F3AC0-F9BB-49B1-A79A-E4A425BB883C}" presName="iconBgRect" presStyleLbl="bgShp" presStyleIdx="2" presStyleCnt="5"/>
      <dgm:spPr/>
    </dgm:pt>
    <dgm:pt modelId="{AFFDE73B-80A8-4DDC-8AF2-20B87AD4AC9D}" type="pres">
      <dgm:prSet presAssocID="{617F3AC0-F9BB-49B1-A79A-E4A425BB883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781E51B9-F6C0-4E07-8B83-98ABFFC65692}" type="pres">
      <dgm:prSet presAssocID="{617F3AC0-F9BB-49B1-A79A-E4A425BB883C}" presName="spaceRect" presStyleCnt="0"/>
      <dgm:spPr/>
    </dgm:pt>
    <dgm:pt modelId="{85C0B2B4-F80B-413F-9D6D-909C720D207A}" type="pres">
      <dgm:prSet presAssocID="{617F3AC0-F9BB-49B1-A79A-E4A425BB883C}" presName="textRect" presStyleLbl="revTx" presStyleIdx="2" presStyleCnt="5">
        <dgm:presLayoutVars>
          <dgm:chMax val="1"/>
          <dgm:chPref val="1"/>
        </dgm:presLayoutVars>
      </dgm:prSet>
      <dgm:spPr/>
    </dgm:pt>
    <dgm:pt modelId="{DEE3BDC4-C8F1-4F24-B0B2-68C8D8D20B28}" type="pres">
      <dgm:prSet presAssocID="{F3CF2040-BB9E-48F0-B100-33513EE07FF9}" presName="sibTrans" presStyleCnt="0"/>
      <dgm:spPr/>
    </dgm:pt>
    <dgm:pt modelId="{F3AD7032-012F-4ABB-8D7C-3C72F4B164D6}" type="pres">
      <dgm:prSet presAssocID="{7937879B-21FE-4C9A-B2CE-AF7E66B24E63}" presName="compNode" presStyleCnt="0"/>
      <dgm:spPr/>
    </dgm:pt>
    <dgm:pt modelId="{CBD9D654-FFC9-4B30-B52A-A78DAF14D144}" type="pres">
      <dgm:prSet presAssocID="{7937879B-21FE-4C9A-B2CE-AF7E66B24E63}" presName="iconBgRect" presStyleLbl="bgShp" presStyleIdx="3" presStyleCnt="5"/>
      <dgm:spPr/>
    </dgm:pt>
    <dgm:pt modelId="{D0BC3113-93B8-4A2F-A789-F994CB0AF005}" type="pres">
      <dgm:prSet presAssocID="{7937879B-21FE-4C9A-B2CE-AF7E66B24E6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0FABFFB1-306B-4C86-BC8B-69A92037BE3B}" type="pres">
      <dgm:prSet presAssocID="{7937879B-21FE-4C9A-B2CE-AF7E66B24E63}" presName="spaceRect" presStyleCnt="0"/>
      <dgm:spPr/>
    </dgm:pt>
    <dgm:pt modelId="{B5271F65-E24E-4CA6-AF1F-757D11D981B1}" type="pres">
      <dgm:prSet presAssocID="{7937879B-21FE-4C9A-B2CE-AF7E66B24E63}" presName="textRect" presStyleLbl="revTx" presStyleIdx="3" presStyleCnt="5">
        <dgm:presLayoutVars>
          <dgm:chMax val="1"/>
          <dgm:chPref val="1"/>
        </dgm:presLayoutVars>
      </dgm:prSet>
      <dgm:spPr/>
    </dgm:pt>
    <dgm:pt modelId="{1542D8DB-8DF0-4573-91DD-3F3CA336DE4C}" type="pres">
      <dgm:prSet presAssocID="{135C639F-2CD8-4E85-A833-12B138E8AC0C}" presName="sibTrans" presStyleCnt="0"/>
      <dgm:spPr/>
    </dgm:pt>
    <dgm:pt modelId="{235EA32F-DEE4-4F02-B128-6710E6A9D79D}" type="pres">
      <dgm:prSet presAssocID="{787970A8-88DB-4353-8E72-C828CD9D1E4A}" presName="compNode" presStyleCnt="0"/>
      <dgm:spPr/>
    </dgm:pt>
    <dgm:pt modelId="{44B58252-E799-4D74-BC73-D28ACA795663}" type="pres">
      <dgm:prSet presAssocID="{787970A8-88DB-4353-8E72-C828CD9D1E4A}" presName="iconBgRect" presStyleLbl="bgShp" presStyleIdx="4" presStyleCnt="5"/>
      <dgm:spPr/>
    </dgm:pt>
    <dgm:pt modelId="{A9C4316C-3520-49DB-9A6F-9F70B5E9CCC6}" type="pres">
      <dgm:prSet presAssocID="{787970A8-88DB-4353-8E72-C828CD9D1E4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a:ext>
      </dgm:extLst>
    </dgm:pt>
    <dgm:pt modelId="{096A96E8-584F-4978-932C-C78218C997FA}" type="pres">
      <dgm:prSet presAssocID="{787970A8-88DB-4353-8E72-C828CD9D1E4A}" presName="spaceRect" presStyleCnt="0"/>
      <dgm:spPr/>
    </dgm:pt>
    <dgm:pt modelId="{B1D2C35D-AE71-4A7B-ABAA-536FE2721835}" type="pres">
      <dgm:prSet presAssocID="{787970A8-88DB-4353-8E72-C828CD9D1E4A}" presName="textRect" presStyleLbl="revTx" presStyleIdx="4" presStyleCnt="5">
        <dgm:presLayoutVars>
          <dgm:chMax val="1"/>
          <dgm:chPref val="1"/>
        </dgm:presLayoutVars>
      </dgm:prSet>
      <dgm:spPr/>
    </dgm:pt>
  </dgm:ptLst>
  <dgm:cxnLst>
    <dgm:cxn modelId="{9E6B4602-4C62-4AD6-9B30-3694E7AA66C1}" srcId="{FD8CBA83-D219-42DA-A561-9DE80A112270}" destId="{617F3AC0-F9BB-49B1-A79A-E4A425BB883C}" srcOrd="2" destOrd="0" parTransId="{CF635594-C90A-4A1E-9FC9-9F3C7E3042E6}" sibTransId="{F3CF2040-BB9E-48F0-B100-33513EE07FF9}"/>
    <dgm:cxn modelId="{024FAA47-3F88-47EF-A40C-60180C8D288F}" type="presOf" srcId="{AEFE8B16-C4AC-4E59-A1C1-8B8984195F78}" destId="{B43638DA-18DA-4AD3-9A63-ECA7D3B21F64}" srcOrd="0" destOrd="0" presId="urn:microsoft.com/office/officeart/2018/5/layout/IconCircleLabelList"/>
    <dgm:cxn modelId="{94A10759-94CA-49E4-A444-93C445261325}" srcId="{FD8CBA83-D219-42DA-A561-9DE80A112270}" destId="{AEFE8B16-C4AC-4E59-A1C1-8B8984195F78}" srcOrd="1" destOrd="0" parTransId="{5497AA6F-8485-428F-AB94-263EA7BE981F}" sibTransId="{35470C77-4BD8-48A4-84F1-B2A8ACAD17EF}"/>
    <dgm:cxn modelId="{D4A0F48B-27F0-490C-A233-79FB1C7AD3E2}" srcId="{FD8CBA83-D219-42DA-A561-9DE80A112270}" destId="{EB458F7C-9110-4561-AE50-AD145DB5ECC0}" srcOrd="0" destOrd="0" parTransId="{33A298F2-F009-405E-AF91-D2BA1349B1CF}" sibTransId="{67AFE4B3-E102-4081-A680-026B01F705F1}"/>
    <dgm:cxn modelId="{87F2E498-C946-472C-9730-73396C43A4BF}" srcId="{FD8CBA83-D219-42DA-A561-9DE80A112270}" destId="{787970A8-88DB-4353-8E72-C828CD9D1E4A}" srcOrd="4" destOrd="0" parTransId="{0E011623-D699-4669-A663-D5B3690FE8D2}" sibTransId="{4FCAA3CC-7AD7-4ED9-9449-3DD5401FBF50}"/>
    <dgm:cxn modelId="{5CA3AD9F-F7E8-4637-887C-909E6DE8786A}" type="presOf" srcId="{FD8CBA83-D219-42DA-A561-9DE80A112270}" destId="{0B835FFC-797C-4524-9461-7B2E381BD549}" srcOrd="0" destOrd="0" presId="urn:microsoft.com/office/officeart/2018/5/layout/IconCircleLabelList"/>
    <dgm:cxn modelId="{78EB19A5-9534-4397-B394-48F39127A375}" type="presOf" srcId="{617F3AC0-F9BB-49B1-A79A-E4A425BB883C}" destId="{85C0B2B4-F80B-413F-9D6D-909C720D207A}" srcOrd="0" destOrd="0" presId="urn:microsoft.com/office/officeart/2018/5/layout/IconCircleLabelList"/>
    <dgm:cxn modelId="{4CAB43B9-4CD0-4FE9-B402-F26D272B3052}" type="presOf" srcId="{EB458F7C-9110-4561-AE50-AD145DB5ECC0}" destId="{E0F86144-EE37-4ABA-A98F-4197EAF1C0DA}" srcOrd="0" destOrd="0" presId="urn:microsoft.com/office/officeart/2018/5/layout/IconCircleLabelList"/>
    <dgm:cxn modelId="{E4D060BA-3E04-4604-8DF2-CCBB106BCFBE}" type="presOf" srcId="{787970A8-88DB-4353-8E72-C828CD9D1E4A}" destId="{B1D2C35D-AE71-4A7B-ABAA-536FE2721835}" srcOrd="0" destOrd="0" presId="urn:microsoft.com/office/officeart/2018/5/layout/IconCircleLabelList"/>
    <dgm:cxn modelId="{B4E2C8DA-3FAD-4B88-9CFB-2AD153B49D8B}" type="presOf" srcId="{7937879B-21FE-4C9A-B2CE-AF7E66B24E63}" destId="{B5271F65-E24E-4CA6-AF1F-757D11D981B1}" srcOrd="0" destOrd="0" presId="urn:microsoft.com/office/officeart/2018/5/layout/IconCircleLabelList"/>
    <dgm:cxn modelId="{DAEAD8E3-B3EB-4765-8733-A170F76100FC}" srcId="{FD8CBA83-D219-42DA-A561-9DE80A112270}" destId="{7937879B-21FE-4C9A-B2CE-AF7E66B24E63}" srcOrd="3" destOrd="0" parTransId="{911E2F47-0272-460A-81A3-B8F98C8CD24A}" sibTransId="{135C639F-2CD8-4E85-A833-12B138E8AC0C}"/>
    <dgm:cxn modelId="{CB8D3CA2-7902-4741-8297-E1762B5C28F4}" type="presParOf" srcId="{0B835FFC-797C-4524-9461-7B2E381BD549}" destId="{C8D28604-BE52-4E78-AAE1-FBABE448F0BC}" srcOrd="0" destOrd="0" presId="urn:microsoft.com/office/officeart/2018/5/layout/IconCircleLabelList"/>
    <dgm:cxn modelId="{25C3B96F-8F62-4931-8840-AD8E754DC202}" type="presParOf" srcId="{C8D28604-BE52-4E78-AAE1-FBABE448F0BC}" destId="{7EFAFD96-866C-473A-B428-FAD35E283B1D}" srcOrd="0" destOrd="0" presId="urn:microsoft.com/office/officeart/2018/5/layout/IconCircleLabelList"/>
    <dgm:cxn modelId="{81C5E256-94A7-4BF7-B2FE-091C09A2F389}" type="presParOf" srcId="{C8D28604-BE52-4E78-AAE1-FBABE448F0BC}" destId="{15B47ECB-C04F-482C-BBC7-8C26B4B196F8}" srcOrd="1" destOrd="0" presId="urn:microsoft.com/office/officeart/2018/5/layout/IconCircleLabelList"/>
    <dgm:cxn modelId="{E24B7D2E-C518-4C0F-B7C5-D86CDE067980}" type="presParOf" srcId="{C8D28604-BE52-4E78-AAE1-FBABE448F0BC}" destId="{0AB19181-D66C-4CFC-BC9F-BC53428C2F27}" srcOrd="2" destOrd="0" presId="urn:microsoft.com/office/officeart/2018/5/layout/IconCircleLabelList"/>
    <dgm:cxn modelId="{2C5D6D45-B99A-488B-A47A-C195E0894150}" type="presParOf" srcId="{C8D28604-BE52-4E78-AAE1-FBABE448F0BC}" destId="{E0F86144-EE37-4ABA-A98F-4197EAF1C0DA}" srcOrd="3" destOrd="0" presId="urn:microsoft.com/office/officeart/2018/5/layout/IconCircleLabelList"/>
    <dgm:cxn modelId="{09C306CB-EAD2-45BC-94A4-62320112D48C}" type="presParOf" srcId="{0B835FFC-797C-4524-9461-7B2E381BD549}" destId="{B7468A1B-C68A-4273-A4CA-9732D325D727}" srcOrd="1" destOrd="0" presId="urn:microsoft.com/office/officeart/2018/5/layout/IconCircleLabelList"/>
    <dgm:cxn modelId="{DB09E580-23C0-46D7-9402-95BB9F521C6B}" type="presParOf" srcId="{0B835FFC-797C-4524-9461-7B2E381BD549}" destId="{75F731CE-AFA3-4098-8292-D87875C286D5}" srcOrd="2" destOrd="0" presId="urn:microsoft.com/office/officeart/2018/5/layout/IconCircleLabelList"/>
    <dgm:cxn modelId="{81A32A15-A908-4D93-A6A2-D11237A771BE}" type="presParOf" srcId="{75F731CE-AFA3-4098-8292-D87875C286D5}" destId="{AF0D20CC-B7EE-4AE2-81FC-D94F9F1AE263}" srcOrd="0" destOrd="0" presId="urn:microsoft.com/office/officeart/2018/5/layout/IconCircleLabelList"/>
    <dgm:cxn modelId="{AC591BC1-F708-41C0-8CBA-7239235751A4}" type="presParOf" srcId="{75F731CE-AFA3-4098-8292-D87875C286D5}" destId="{5DE38473-FA3F-44A4-9B70-49305C1812EC}" srcOrd="1" destOrd="0" presId="urn:microsoft.com/office/officeart/2018/5/layout/IconCircleLabelList"/>
    <dgm:cxn modelId="{29F82A1B-991A-476B-AE74-77A6CA2875D1}" type="presParOf" srcId="{75F731CE-AFA3-4098-8292-D87875C286D5}" destId="{D6F3B350-251C-4017-A6CB-7758C4C572E4}" srcOrd="2" destOrd="0" presId="urn:microsoft.com/office/officeart/2018/5/layout/IconCircleLabelList"/>
    <dgm:cxn modelId="{12B7CE9F-ED93-4186-9E02-0302099865C1}" type="presParOf" srcId="{75F731CE-AFA3-4098-8292-D87875C286D5}" destId="{B43638DA-18DA-4AD3-9A63-ECA7D3B21F64}" srcOrd="3" destOrd="0" presId="urn:microsoft.com/office/officeart/2018/5/layout/IconCircleLabelList"/>
    <dgm:cxn modelId="{3881AFD7-E2E5-4871-9201-2EA6B3534C25}" type="presParOf" srcId="{0B835FFC-797C-4524-9461-7B2E381BD549}" destId="{3BAC5F46-4B76-45DB-B9B7-550B76F9A626}" srcOrd="3" destOrd="0" presId="urn:microsoft.com/office/officeart/2018/5/layout/IconCircleLabelList"/>
    <dgm:cxn modelId="{6EFCF582-8B35-41B5-A14C-8F3F5A768597}" type="presParOf" srcId="{0B835FFC-797C-4524-9461-7B2E381BD549}" destId="{315A887A-0DD7-4C42-A609-B1873A437325}" srcOrd="4" destOrd="0" presId="urn:microsoft.com/office/officeart/2018/5/layout/IconCircleLabelList"/>
    <dgm:cxn modelId="{21B2C7A0-8627-4EAA-838E-E077093E32B2}" type="presParOf" srcId="{315A887A-0DD7-4C42-A609-B1873A437325}" destId="{9E4D75F3-A31F-451F-9E30-62F762C4AFD4}" srcOrd="0" destOrd="0" presId="urn:microsoft.com/office/officeart/2018/5/layout/IconCircleLabelList"/>
    <dgm:cxn modelId="{AC429EAD-5A41-49E0-AA06-69BEBEFA8CED}" type="presParOf" srcId="{315A887A-0DD7-4C42-A609-B1873A437325}" destId="{AFFDE73B-80A8-4DDC-8AF2-20B87AD4AC9D}" srcOrd="1" destOrd="0" presId="urn:microsoft.com/office/officeart/2018/5/layout/IconCircleLabelList"/>
    <dgm:cxn modelId="{04B44086-17B2-4BC8-9A07-F770FA94EE5C}" type="presParOf" srcId="{315A887A-0DD7-4C42-A609-B1873A437325}" destId="{781E51B9-F6C0-4E07-8B83-98ABFFC65692}" srcOrd="2" destOrd="0" presId="urn:microsoft.com/office/officeart/2018/5/layout/IconCircleLabelList"/>
    <dgm:cxn modelId="{D9F1B41A-5CB8-424B-9D40-15D5ECA6FFDD}" type="presParOf" srcId="{315A887A-0DD7-4C42-A609-B1873A437325}" destId="{85C0B2B4-F80B-413F-9D6D-909C720D207A}" srcOrd="3" destOrd="0" presId="urn:microsoft.com/office/officeart/2018/5/layout/IconCircleLabelList"/>
    <dgm:cxn modelId="{FE395F70-2C4B-42CA-9DBE-B96708EC5630}" type="presParOf" srcId="{0B835FFC-797C-4524-9461-7B2E381BD549}" destId="{DEE3BDC4-C8F1-4F24-B0B2-68C8D8D20B28}" srcOrd="5" destOrd="0" presId="urn:microsoft.com/office/officeart/2018/5/layout/IconCircleLabelList"/>
    <dgm:cxn modelId="{FA3B678C-0E0F-4C35-9162-B00241D9B655}" type="presParOf" srcId="{0B835FFC-797C-4524-9461-7B2E381BD549}" destId="{F3AD7032-012F-4ABB-8D7C-3C72F4B164D6}" srcOrd="6" destOrd="0" presId="urn:microsoft.com/office/officeart/2018/5/layout/IconCircleLabelList"/>
    <dgm:cxn modelId="{B19E7DB4-623B-471B-90E8-52F6D7474B88}" type="presParOf" srcId="{F3AD7032-012F-4ABB-8D7C-3C72F4B164D6}" destId="{CBD9D654-FFC9-4B30-B52A-A78DAF14D144}" srcOrd="0" destOrd="0" presId="urn:microsoft.com/office/officeart/2018/5/layout/IconCircleLabelList"/>
    <dgm:cxn modelId="{546C3321-6FC1-4886-85F6-B5848DBAE128}" type="presParOf" srcId="{F3AD7032-012F-4ABB-8D7C-3C72F4B164D6}" destId="{D0BC3113-93B8-4A2F-A789-F994CB0AF005}" srcOrd="1" destOrd="0" presId="urn:microsoft.com/office/officeart/2018/5/layout/IconCircleLabelList"/>
    <dgm:cxn modelId="{7E9E7846-21DD-4F82-945B-7DEBF9612DC4}" type="presParOf" srcId="{F3AD7032-012F-4ABB-8D7C-3C72F4B164D6}" destId="{0FABFFB1-306B-4C86-BC8B-69A92037BE3B}" srcOrd="2" destOrd="0" presId="urn:microsoft.com/office/officeart/2018/5/layout/IconCircleLabelList"/>
    <dgm:cxn modelId="{C6EF078B-ED7D-4493-BC22-846225B52A41}" type="presParOf" srcId="{F3AD7032-012F-4ABB-8D7C-3C72F4B164D6}" destId="{B5271F65-E24E-4CA6-AF1F-757D11D981B1}" srcOrd="3" destOrd="0" presId="urn:microsoft.com/office/officeart/2018/5/layout/IconCircleLabelList"/>
    <dgm:cxn modelId="{FF022B04-FFF9-476D-9217-3C6D86290734}" type="presParOf" srcId="{0B835FFC-797C-4524-9461-7B2E381BD549}" destId="{1542D8DB-8DF0-4573-91DD-3F3CA336DE4C}" srcOrd="7" destOrd="0" presId="urn:microsoft.com/office/officeart/2018/5/layout/IconCircleLabelList"/>
    <dgm:cxn modelId="{24C99756-A35B-41D2-8146-5E5E55FE71B4}" type="presParOf" srcId="{0B835FFC-797C-4524-9461-7B2E381BD549}" destId="{235EA32F-DEE4-4F02-B128-6710E6A9D79D}" srcOrd="8" destOrd="0" presId="urn:microsoft.com/office/officeart/2018/5/layout/IconCircleLabelList"/>
    <dgm:cxn modelId="{7384D09C-5642-4998-9CCB-EAE1D589CB5C}" type="presParOf" srcId="{235EA32F-DEE4-4F02-B128-6710E6A9D79D}" destId="{44B58252-E799-4D74-BC73-D28ACA795663}" srcOrd="0" destOrd="0" presId="urn:microsoft.com/office/officeart/2018/5/layout/IconCircleLabelList"/>
    <dgm:cxn modelId="{EF7EE525-6DFD-40E1-BAC6-1EFE0474783C}" type="presParOf" srcId="{235EA32F-DEE4-4F02-B128-6710E6A9D79D}" destId="{A9C4316C-3520-49DB-9A6F-9F70B5E9CCC6}" srcOrd="1" destOrd="0" presId="urn:microsoft.com/office/officeart/2018/5/layout/IconCircleLabelList"/>
    <dgm:cxn modelId="{8A9587F9-ED9A-43C7-A219-EB3B3497B305}" type="presParOf" srcId="{235EA32F-DEE4-4F02-B128-6710E6A9D79D}" destId="{096A96E8-584F-4978-932C-C78218C997FA}" srcOrd="2" destOrd="0" presId="urn:microsoft.com/office/officeart/2018/5/layout/IconCircleLabelList"/>
    <dgm:cxn modelId="{C34543BC-68F7-4B16-A056-1CA622BFBED2}" type="presParOf" srcId="{235EA32F-DEE4-4F02-B128-6710E6A9D79D}" destId="{B1D2C35D-AE71-4A7B-ABAA-536FE272183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1AB9AA-BCBC-4856-B020-D81E3CCA0C09}">
      <dsp:nvSpPr>
        <dsp:cNvPr id="0" name=""/>
        <dsp:cNvSpPr/>
      </dsp:nvSpPr>
      <dsp:spPr>
        <a:xfrm>
          <a:off x="0" y="558"/>
          <a:ext cx="4771965" cy="6152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F5E1F9-7F71-41A8-88EB-D9DB38D7ABA2}">
      <dsp:nvSpPr>
        <dsp:cNvPr id="0" name=""/>
        <dsp:cNvSpPr/>
      </dsp:nvSpPr>
      <dsp:spPr>
        <a:xfrm>
          <a:off x="18611" y="14401"/>
          <a:ext cx="33839" cy="338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37DB19-AE69-46D4-9FFA-60DB276BDE77}">
      <dsp:nvSpPr>
        <dsp:cNvPr id="0" name=""/>
        <dsp:cNvSpPr/>
      </dsp:nvSpPr>
      <dsp:spPr>
        <a:xfrm>
          <a:off x="71062" y="558"/>
          <a:ext cx="4377959" cy="1384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508" tIns="146508" rIns="146508" bIns="146508" numCol="1" spcCol="1270" anchor="ctr" anchorCtr="0">
          <a:noAutofit/>
        </a:bodyPr>
        <a:lstStyle/>
        <a:p>
          <a:pPr marL="0" lvl="0" indent="0" algn="l" defTabSz="622300">
            <a:lnSpc>
              <a:spcPct val="90000"/>
            </a:lnSpc>
            <a:spcBef>
              <a:spcPct val="0"/>
            </a:spcBef>
            <a:spcAft>
              <a:spcPct val="35000"/>
            </a:spcAft>
            <a:buNone/>
          </a:pPr>
          <a:r>
            <a:rPr lang="en-US" sz="1400" b="0" i="0" kern="1200" baseline="0" dirty="0"/>
            <a:t>Option </a:t>
          </a:r>
          <a:r>
            <a:rPr lang="en-US" sz="1400" b="0" i="0" kern="1200" baseline="0" dirty="0" err="1"/>
            <a:t>Consommateurs</a:t>
          </a:r>
          <a:r>
            <a:rPr lang="en-US" sz="1400" b="0" i="0" kern="1200" baseline="0" dirty="0"/>
            <a:t> (2024) published a report which showed that around 30% of the Canadians remember themselves being a victim of the bank fraud.</a:t>
          </a:r>
          <a:endParaRPr lang="en-US" sz="1400" kern="1200" dirty="0"/>
        </a:p>
      </dsp:txBody>
      <dsp:txXfrm>
        <a:off x="71062" y="558"/>
        <a:ext cx="4377959" cy="1384324"/>
      </dsp:txXfrm>
    </dsp:sp>
    <dsp:sp modelId="{DF7F5363-D198-42E7-B451-F94E23B8CCF8}">
      <dsp:nvSpPr>
        <dsp:cNvPr id="0" name=""/>
        <dsp:cNvSpPr/>
      </dsp:nvSpPr>
      <dsp:spPr>
        <a:xfrm>
          <a:off x="0" y="1593837"/>
          <a:ext cx="4771965" cy="6152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EC99F0-7D43-4A4E-9F23-D6BD76BDD2A4}">
      <dsp:nvSpPr>
        <dsp:cNvPr id="0" name=""/>
        <dsp:cNvSpPr/>
      </dsp:nvSpPr>
      <dsp:spPr>
        <a:xfrm>
          <a:off x="18611" y="1607680"/>
          <a:ext cx="33839" cy="338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0D47D1-030E-4560-97CD-52AAF1A232C8}">
      <dsp:nvSpPr>
        <dsp:cNvPr id="0" name=""/>
        <dsp:cNvSpPr/>
      </dsp:nvSpPr>
      <dsp:spPr>
        <a:xfrm>
          <a:off x="71062" y="1593837"/>
          <a:ext cx="4377959" cy="1384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508" tIns="146508" rIns="146508" bIns="146508" numCol="1" spcCol="1270" anchor="ctr" anchorCtr="0">
          <a:noAutofit/>
        </a:bodyPr>
        <a:lstStyle/>
        <a:p>
          <a:pPr marL="0" lvl="0" indent="0" algn="l" defTabSz="622300">
            <a:lnSpc>
              <a:spcPct val="90000"/>
            </a:lnSpc>
            <a:spcBef>
              <a:spcPct val="0"/>
            </a:spcBef>
            <a:spcAft>
              <a:spcPct val="35000"/>
            </a:spcAft>
            <a:buNone/>
          </a:pPr>
          <a:r>
            <a:rPr lang="en-US" sz="1400" b="0" i="0" kern="1200" baseline="0" dirty="0"/>
            <a:t>The classical approaches are being done on manual basis and most times more rules limits systems, is becoming more obsolete not because such systems are not in existence but because the fraud depots have become more advanced in their tactics.</a:t>
          </a:r>
          <a:endParaRPr lang="en-US" sz="1400" kern="1200" dirty="0"/>
        </a:p>
      </dsp:txBody>
      <dsp:txXfrm>
        <a:off x="71062" y="1593837"/>
        <a:ext cx="4377959" cy="1384324"/>
      </dsp:txXfrm>
    </dsp:sp>
    <dsp:sp modelId="{360A9BCD-68B3-41D9-8EE0-0FA8CB5342BC}">
      <dsp:nvSpPr>
        <dsp:cNvPr id="0" name=""/>
        <dsp:cNvSpPr/>
      </dsp:nvSpPr>
      <dsp:spPr>
        <a:xfrm>
          <a:off x="0" y="3187117"/>
          <a:ext cx="4771965" cy="6152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099314-CD09-4EDE-A9E6-05E495D7CC3F}">
      <dsp:nvSpPr>
        <dsp:cNvPr id="0" name=""/>
        <dsp:cNvSpPr/>
      </dsp:nvSpPr>
      <dsp:spPr>
        <a:xfrm>
          <a:off x="18611" y="3200960"/>
          <a:ext cx="33839" cy="338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0F46F8-DE97-495F-BFEE-4EF5D3039F0A}">
      <dsp:nvSpPr>
        <dsp:cNvPr id="0" name=""/>
        <dsp:cNvSpPr/>
      </dsp:nvSpPr>
      <dsp:spPr>
        <a:xfrm>
          <a:off x="71062" y="3187117"/>
          <a:ext cx="4377959" cy="1384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508" tIns="146508" rIns="146508" bIns="146508" numCol="1" spcCol="1270" anchor="ctr" anchorCtr="0">
          <a:noAutofit/>
        </a:bodyPr>
        <a:lstStyle/>
        <a:p>
          <a:pPr marL="0" lvl="0" indent="0" algn="l" defTabSz="622300">
            <a:lnSpc>
              <a:spcPct val="90000"/>
            </a:lnSpc>
            <a:spcBef>
              <a:spcPct val="0"/>
            </a:spcBef>
            <a:spcAft>
              <a:spcPct val="35000"/>
            </a:spcAft>
            <a:buNone/>
          </a:pPr>
          <a:r>
            <a:rPr lang="en-US" sz="1400" b="0" i="0" kern="1200" baseline="0"/>
            <a:t>Various machine learning techniques have been proposed for fraud detection. One such technique involves the use of LightGBM for Credit Card Fraud Detection (Huang,</a:t>
          </a:r>
          <a:r>
            <a:rPr lang="en-CA" sz="1400" b="0" i="0" kern="1200" baseline="0"/>
            <a:t>2020).</a:t>
          </a:r>
          <a:endParaRPr lang="en-US" sz="1400" kern="1200"/>
        </a:p>
      </dsp:txBody>
      <dsp:txXfrm>
        <a:off x="71062" y="3187117"/>
        <a:ext cx="4377959" cy="13843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AFD96-866C-473A-B428-FAD35E283B1D}">
      <dsp:nvSpPr>
        <dsp:cNvPr id="0" name=""/>
        <dsp:cNvSpPr/>
      </dsp:nvSpPr>
      <dsp:spPr>
        <a:xfrm>
          <a:off x="281547" y="697880"/>
          <a:ext cx="876041" cy="87604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B47ECB-C04F-482C-BBC7-8C26B4B196F8}">
      <dsp:nvSpPr>
        <dsp:cNvPr id="0" name=""/>
        <dsp:cNvSpPr/>
      </dsp:nvSpPr>
      <dsp:spPr>
        <a:xfrm>
          <a:off x="468244" y="884577"/>
          <a:ext cx="502646" cy="5026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F86144-EE37-4ABA-A98F-4197EAF1C0DA}">
      <dsp:nvSpPr>
        <dsp:cNvPr id="0" name=""/>
        <dsp:cNvSpPr/>
      </dsp:nvSpPr>
      <dsp:spPr>
        <a:xfrm>
          <a:off x="1501" y="1846786"/>
          <a:ext cx="1436132" cy="574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CA" sz="1400" kern="1200"/>
            <a:t>Dataset Acquisition</a:t>
          </a:r>
          <a:endParaRPr lang="en-US" sz="1400" kern="1200"/>
        </a:p>
      </dsp:txBody>
      <dsp:txXfrm>
        <a:off x="1501" y="1846786"/>
        <a:ext cx="1436132" cy="574453"/>
      </dsp:txXfrm>
    </dsp:sp>
    <dsp:sp modelId="{AF0D20CC-B7EE-4AE2-81FC-D94F9F1AE263}">
      <dsp:nvSpPr>
        <dsp:cNvPr id="0" name=""/>
        <dsp:cNvSpPr/>
      </dsp:nvSpPr>
      <dsp:spPr>
        <a:xfrm>
          <a:off x="1969003" y="697880"/>
          <a:ext cx="876041" cy="87604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E38473-FA3F-44A4-9B70-49305C1812EC}">
      <dsp:nvSpPr>
        <dsp:cNvPr id="0" name=""/>
        <dsp:cNvSpPr/>
      </dsp:nvSpPr>
      <dsp:spPr>
        <a:xfrm>
          <a:off x="2155700" y="884577"/>
          <a:ext cx="502646" cy="5026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3638DA-18DA-4AD3-9A63-ECA7D3B21F64}">
      <dsp:nvSpPr>
        <dsp:cNvPr id="0" name=""/>
        <dsp:cNvSpPr/>
      </dsp:nvSpPr>
      <dsp:spPr>
        <a:xfrm>
          <a:off x="1688957" y="1846786"/>
          <a:ext cx="1436132" cy="574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CA" sz="1400" kern="1200"/>
            <a:t>Data Review and Mapping</a:t>
          </a:r>
          <a:endParaRPr lang="en-US" sz="1400" kern="1200"/>
        </a:p>
      </dsp:txBody>
      <dsp:txXfrm>
        <a:off x="1688957" y="1846786"/>
        <a:ext cx="1436132" cy="574453"/>
      </dsp:txXfrm>
    </dsp:sp>
    <dsp:sp modelId="{9E4D75F3-A31F-451F-9E30-62F762C4AFD4}">
      <dsp:nvSpPr>
        <dsp:cNvPr id="0" name=""/>
        <dsp:cNvSpPr/>
      </dsp:nvSpPr>
      <dsp:spPr>
        <a:xfrm>
          <a:off x="3656459" y="697880"/>
          <a:ext cx="876041" cy="8760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FDE73B-80A8-4DDC-8AF2-20B87AD4AC9D}">
      <dsp:nvSpPr>
        <dsp:cNvPr id="0" name=""/>
        <dsp:cNvSpPr/>
      </dsp:nvSpPr>
      <dsp:spPr>
        <a:xfrm>
          <a:off x="3843156" y="884577"/>
          <a:ext cx="502646" cy="5026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C0B2B4-F80B-413F-9D6D-909C720D207A}">
      <dsp:nvSpPr>
        <dsp:cNvPr id="0" name=""/>
        <dsp:cNvSpPr/>
      </dsp:nvSpPr>
      <dsp:spPr>
        <a:xfrm>
          <a:off x="3376413" y="1846786"/>
          <a:ext cx="1436132" cy="574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CA" sz="1400" kern="1200"/>
            <a:t>AI Model Development</a:t>
          </a:r>
          <a:endParaRPr lang="en-US" sz="1400" kern="1200"/>
        </a:p>
      </dsp:txBody>
      <dsp:txXfrm>
        <a:off x="3376413" y="1846786"/>
        <a:ext cx="1436132" cy="574453"/>
      </dsp:txXfrm>
    </dsp:sp>
    <dsp:sp modelId="{CBD9D654-FFC9-4B30-B52A-A78DAF14D144}">
      <dsp:nvSpPr>
        <dsp:cNvPr id="0" name=""/>
        <dsp:cNvSpPr/>
      </dsp:nvSpPr>
      <dsp:spPr>
        <a:xfrm>
          <a:off x="5343915" y="697880"/>
          <a:ext cx="876041" cy="87604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BC3113-93B8-4A2F-A789-F994CB0AF005}">
      <dsp:nvSpPr>
        <dsp:cNvPr id="0" name=""/>
        <dsp:cNvSpPr/>
      </dsp:nvSpPr>
      <dsp:spPr>
        <a:xfrm>
          <a:off x="5530612" y="884577"/>
          <a:ext cx="502646" cy="5026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271F65-E24E-4CA6-AF1F-757D11D981B1}">
      <dsp:nvSpPr>
        <dsp:cNvPr id="0" name=""/>
        <dsp:cNvSpPr/>
      </dsp:nvSpPr>
      <dsp:spPr>
        <a:xfrm>
          <a:off x="5063869" y="1846786"/>
          <a:ext cx="1436132" cy="574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CA" sz="1400" kern="1200"/>
            <a:t>Transaction Validation</a:t>
          </a:r>
          <a:endParaRPr lang="en-US" sz="1400" kern="1200"/>
        </a:p>
      </dsp:txBody>
      <dsp:txXfrm>
        <a:off x="5063869" y="1846786"/>
        <a:ext cx="1436132" cy="574453"/>
      </dsp:txXfrm>
    </dsp:sp>
    <dsp:sp modelId="{44B58252-E799-4D74-BC73-D28ACA795663}">
      <dsp:nvSpPr>
        <dsp:cNvPr id="0" name=""/>
        <dsp:cNvSpPr/>
      </dsp:nvSpPr>
      <dsp:spPr>
        <a:xfrm>
          <a:off x="7031371" y="697880"/>
          <a:ext cx="876041" cy="876041"/>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C4316C-3520-49DB-9A6F-9F70B5E9CCC6}">
      <dsp:nvSpPr>
        <dsp:cNvPr id="0" name=""/>
        <dsp:cNvSpPr/>
      </dsp:nvSpPr>
      <dsp:spPr>
        <a:xfrm>
          <a:off x="7218068" y="884577"/>
          <a:ext cx="502646" cy="5026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D2C35D-AE71-4A7B-ABAA-536FE2721835}">
      <dsp:nvSpPr>
        <dsp:cNvPr id="0" name=""/>
        <dsp:cNvSpPr/>
      </dsp:nvSpPr>
      <dsp:spPr>
        <a:xfrm>
          <a:off x="6751325" y="1846786"/>
          <a:ext cx="1436132" cy="574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CA" sz="1400" kern="1200"/>
            <a:t>Notification of Customer</a:t>
          </a:r>
          <a:endParaRPr lang="en-US" sz="1400" kern="1200"/>
        </a:p>
      </dsp:txBody>
      <dsp:txXfrm>
        <a:off x="6751325" y="1846786"/>
        <a:ext cx="1436132" cy="57445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E05046-283B-1340-8BA7-EDA7FEB84B27}" type="datetimeFigureOut">
              <a:rPr lang="en-US" smtClean="0"/>
              <a:t>12/13/24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A00463-CC31-2247-9AB3-34583BF92813}" type="slidenum">
              <a:rPr lang="en-US" smtClean="0"/>
              <a:t>‹#›</a:t>
            </a:fld>
            <a:endParaRPr lang="en-US"/>
          </a:p>
        </p:txBody>
      </p:sp>
    </p:spTree>
    <p:extLst>
      <p:ext uri="{BB962C8B-B14F-4D97-AF65-F5344CB8AC3E}">
        <p14:creationId xmlns:p14="http://schemas.microsoft.com/office/powerpoint/2010/main" val="10574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A00463-CC31-2247-9AB3-34583BF92813}" type="slidenum">
              <a:rPr lang="en-US" smtClean="0"/>
              <a:t>5</a:t>
            </a:fld>
            <a:endParaRPr lang="en-US"/>
          </a:p>
        </p:txBody>
      </p:sp>
    </p:spTree>
    <p:extLst>
      <p:ext uri="{BB962C8B-B14F-4D97-AF65-F5344CB8AC3E}">
        <p14:creationId xmlns:p14="http://schemas.microsoft.com/office/powerpoint/2010/main" val="2819534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p:nvPr/>
        </p:nvSpPr>
        <p:spPr>
          <a:xfrm>
            <a:off x="5796401" y="3378954"/>
            <a:ext cx="6394567" cy="3479046"/>
          </a:xfrm>
          <a:custGeom>
            <a:avLst/>
            <a:gdLst>
              <a:gd name="connsiteX0" fmla="*/ 5171297 w 6394567"/>
              <a:gd name="connsiteY0" fmla="*/ 284 h 3479046"/>
              <a:gd name="connsiteX1" fmla="*/ 6394290 w 6394567"/>
              <a:gd name="connsiteY1" fmla="*/ 430072 h 3479046"/>
              <a:gd name="connsiteX2" fmla="*/ 6394567 w 6394567"/>
              <a:gd name="connsiteY2" fmla="*/ 430316 h 3479046"/>
              <a:gd name="connsiteX3" fmla="*/ 6394567 w 6394567"/>
              <a:gd name="connsiteY3" fmla="*/ 3479046 h 3479046"/>
              <a:gd name="connsiteX4" fmla="*/ 0 w 6394567"/>
              <a:gd name="connsiteY4" fmla="*/ 3479046 h 3479046"/>
              <a:gd name="connsiteX5" fmla="*/ 3916974 w 6394567"/>
              <a:gd name="connsiteY5" fmla="*/ 405504 h 3479046"/>
              <a:gd name="connsiteX6" fmla="*/ 3959456 w 6394567"/>
              <a:gd name="connsiteY6" fmla="*/ 373857 h 3479046"/>
              <a:gd name="connsiteX7" fmla="*/ 5052215 w 6394567"/>
              <a:gd name="connsiteY7" fmla="*/ 1756 h 3479046"/>
              <a:gd name="connsiteX8" fmla="*/ 5171297 w 6394567"/>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C43946B-3F5A-C916-B62B-8D5938EA8285}"/>
              </a:ext>
            </a:extLst>
          </p:cNvPr>
          <p:cNvSpPr>
            <a:spLocks noGrp="1"/>
          </p:cNvSpPr>
          <p:nvPr>
            <p:ph type="dt" sz="half" idx="10"/>
          </p:nvPr>
        </p:nvSpPr>
        <p:spPr/>
        <p:txBody>
          <a:bodyPr/>
          <a:lstStyle/>
          <a:p>
            <a:fld id="{1E351CED-465B-40B5-ADCE-957C918F227B}" type="datetimeFigureOut">
              <a:rPr lang="en-US" smtClean="0"/>
              <a:t>12/13/24</a:t>
            </a:fld>
            <a:endParaRPr lang="en-US"/>
          </a:p>
        </p:txBody>
      </p:sp>
      <p:sp>
        <p:nvSpPr>
          <p:cNvPr id="5" name="Footer Placeholder 4">
            <a:extLst>
              <a:ext uri="{FF2B5EF4-FFF2-40B4-BE49-F238E27FC236}">
                <a16:creationId xmlns:a16="http://schemas.microsoft.com/office/drawing/2014/main" id="{5986539F-2DB8-FCDA-C884-9C3CD29B8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AA7B3-5D3B-D493-8F6F-1FEBB8576D62}"/>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801716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0D2E-0561-F284-F89A-AAE3CD09AC24}"/>
              </a:ext>
            </a:extLst>
          </p:cNvPr>
          <p:cNvSpPr>
            <a:spLocks noGrp="1"/>
          </p:cNvSpPr>
          <p:nvPr>
            <p:ph type="title"/>
          </p:nvPr>
        </p:nvSpPr>
        <p:spPr>
          <a:xfrm>
            <a:off x="1066800" y="936841"/>
            <a:ext cx="10239338" cy="95366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657C4C-16EC-2477-6332-830F53011D33}"/>
              </a:ext>
            </a:extLst>
          </p:cNvPr>
          <p:cNvSpPr>
            <a:spLocks noGrp="1"/>
          </p:cNvSpPr>
          <p:nvPr>
            <p:ph type="body" orient="vert" idx="1"/>
          </p:nvPr>
        </p:nvSpPr>
        <p:spPr>
          <a:xfrm>
            <a:off x="1069848" y="2139696"/>
            <a:ext cx="10239338" cy="367768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940D3-6996-1C08-F1AF-87C354657912}"/>
              </a:ext>
            </a:extLst>
          </p:cNvPr>
          <p:cNvSpPr>
            <a:spLocks noGrp="1"/>
          </p:cNvSpPr>
          <p:nvPr>
            <p:ph type="dt" sz="half" idx="10"/>
          </p:nvPr>
        </p:nvSpPr>
        <p:spPr/>
        <p:txBody>
          <a:bodyPr/>
          <a:lstStyle/>
          <a:p>
            <a:fld id="{1E351CED-465B-40B5-ADCE-957C918F227B}" type="datetimeFigureOut">
              <a:rPr lang="en-US" smtClean="0"/>
              <a:t>12/13/24</a:t>
            </a:fld>
            <a:endParaRPr lang="en-US"/>
          </a:p>
        </p:txBody>
      </p:sp>
      <p:sp>
        <p:nvSpPr>
          <p:cNvPr id="5" name="Footer Placeholder 4">
            <a:extLst>
              <a:ext uri="{FF2B5EF4-FFF2-40B4-BE49-F238E27FC236}">
                <a16:creationId xmlns:a16="http://schemas.microsoft.com/office/drawing/2014/main" id="{4C3676C3-588F-B636-8CE0-AA2CBFBCE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EF8A9-EB1E-B344-A4B8-B58D0633630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690471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F3A28-33E4-2796-AE7A-1234569F5CE0}"/>
              </a:ext>
            </a:extLst>
          </p:cNvPr>
          <p:cNvSpPr>
            <a:spLocks noGrp="1"/>
          </p:cNvSpPr>
          <p:nvPr>
            <p:ph type="title" orient="vert"/>
          </p:nvPr>
        </p:nvSpPr>
        <p:spPr>
          <a:xfrm>
            <a:off x="8844950" y="1081177"/>
            <a:ext cx="2508849" cy="463382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D185FC-2BBB-E997-A5CD-F2C6CF6B7C68}"/>
              </a:ext>
            </a:extLst>
          </p:cNvPr>
          <p:cNvSpPr>
            <a:spLocks noGrp="1"/>
          </p:cNvSpPr>
          <p:nvPr>
            <p:ph type="body" orient="vert" idx="1"/>
          </p:nvPr>
        </p:nvSpPr>
        <p:spPr>
          <a:xfrm>
            <a:off x="1066800" y="1081177"/>
            <a:ext cx="7505700" cy="46338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E314B3C-96CD-071C-C2AD-2C7E04F819C0}"/>
              </a:ext>
            </a:extLst>
          </p:cNvPr>
          <p:cNvSpPr>
            <a:spLocks noGrp="1"/>
          </p:cNvSpPr>
          <p:nvPr>
            <p:ph type="dt" sz="half" idx="10"/>
          </p:nvPr>
        </p:nvSpPr>
        <p:spPr/>
        <p:txBody>
          <a:bodyPr/>
          <a:lstStyle/>
          <a:p>
            <a:fld id="{1E351CED-465B-40B5-ADCE-957C918F227B}" type="datetimeFigureOut">
              <a:rPr lang="en-US" smtClean="0"/>
              <a:t>12/13/24</a:t>
            </a:fld>
            <a:endParaRPr lang="en-US"/>
          </a:p>
        </p:txBody>
      </p:sp>
      <p:sp>
        <p:nvSpPr>
          <p:cNvPr id="5" name="Footer Placeholder 4">
            <a:extLst>
              <a:ext uri="{FF2B5EF4-FFF2-40B4-BE49-F238E27FC236}">
                <a16:creationId xmlns:a16="http://schemas.microsoft.com/office/drawing/2014/main" id="{F5AA2B04-F5E0-C5A3-C77D-6AE9A9E91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55BC2-C712-C4A4-50EC-E10D88344310}"/>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809786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AE15260-1C0B-A965-3114-D7C40D18BDF4}"/>
              </a:ext>
            </a:extLst>
          </p:cNvPr>
          <p:cNvSpPr>
            <a:spLocks noGrp="1"/>
          </p:cNvSpPr>
          <p:nvPr>
            <p:ph type="dt" sz="half" idx="10"/>
          </p:nvPr>
        </p:nvSpPr>
        <p:spPr/>
        <p:txBody>
          <a:bodyPr/>
          <a:lstStyle/>
          <a:p>
            <a:fld id="{1E351CED-465B-40B5-ADCE-957C918F227B}" type="datetimeFigureOut">
              <a:rPr lang="en-US" smtClean="0"/>
              <a:t>12/13/24</a:t>
            </a:fld>
            <a:endParaRPr lang="en-US"/>
          </a:p>
        </p:txBody>
      </p:sp>
      <p:sp>
        <p:nvSpPr>
          <p:cNvPr id="5" name="Footer Placeholder 4">
            <a:extLst>
              <a:ext uri="{FF2B5EF4-FFF2-40B4-BE49-F238E27FC236}">
                <a16:creationId xmlns:a16="http://schemas.microsoft.com/office/drawing/2014/main" id="{19AAF4D1-0334-3F24-69B4-06C7BD742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BA76D-3B8B-429D-9B32-54D6A6297C0A}"/>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72616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8D9C414-4A2F-78AF-ED60-6130D4C563B3}"/>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13410AE4-7FC7-589E-B6D3-0DA7B5FC5CE3}"/>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381CBD-08D9-3C9A-7620-24F2D6404893}"/>
              </a:ext>
            </a:extLst>
          </p:cNvPr>
          <p:cNvSpPr>
            <a:spLocks noGrp="1"/>
          </p:cNvSpPr>
          <p:nvPr>
            <p:ph type="title"/>
          </p:nvPr>
        </p:nvSpPr>
        <p:spPr>
          <a:xfrm>
            <a:off x="1066800" y="1709738"/>
            <a:ext cx="6455434" cy="29812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D5AE2B-1716-CEEC-73F8-E81F59192562}"/>
              </a:ext>
            </a:extLst>
          </p:cNvPr>
          <p:cNvSpPr>
            <a:spLocks noGrp="1"/>
          </p:cNvSpPr>
          <p:nvPr>
            <p:ph type="body" idx="1"/>
          </p:nvPr>
        </p:nvSpPr>
        <p:spPr>
          <a:xfrm>
            <a:off x="1066800" y="4759252"/>
            <a:ext cx="5397260" cy="955748"/>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F3052-6EE8-979F-04FB-1B8DF81F29B9}"/>
              </a:ext>
            </a:extLst>
          </p:cNvPr>
          <p:cNvSpPr>
            <a:spLocks noGrp="1"/>
          </p:cNvSpPr>
          <p:nvPr>
            <p:ph type="dt" sz="half" idx="10"/>
          </p:nvPr>
        </p:nvSpPr>
        <p:spPr/>
        <p:txBody>
          <a:bodyPr/>
          <a:lstStyle/>
          <a:p>
            <a:fld id="{1E351CED-465B-40B5-ADCE-957C918F227B}" type="datetimeFigureOut">
              <a:rPr lang="en-US" smtClean="0"/>
              <a:t>12/13/24</a:t>
            </a:fld>
            <a:endParaRPr lang="en-US"/>
          </a:p>
        </p:txBody>
      </p:sp>
      <p:sp>
        <p:nvSpPr>
          <p:cNvPr id="5" name="Footer Placeholder 4">
            <a:extLst>
              <a:ext uri="{FF2B5EF4-FFF2-40B4-BE49-F238E27FC236}">
                <a16:creationId xmlns:a16="http://schemas.microsoft.com/office/drawing/2014/main" id="{7D986285-161A-6869-27C2-0A159C23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ED64F-5DAB-238D-C34A-1DCCB12221D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415021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84D0-7460-7B08-F1EE-96EABE40212A}"/>
              </a:ext>
            </a:extLst>
          </p:cNvPr>
          <p:cNvSpPr>
            <a:spLocks noGrp="1"/>
          </p:cNvSpPr>
          <p:nvPr>
            <p:ph type="title"/>
          </p:nvPr>
        </p:nvSpPr>
        <p:spPr>
          <a:xfrm>
            <a:off x="1066799" y="936841"/>
            <a:ext cx="10092477" cy="95366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80B7F9-8ECB-7079-A11E-51D3903E2B1A}"/>
              </a:ext>
            </a:extLst>
          </p:cNvPr>
          <p:cNvSpPr>
            <a:spLocks noGrp="1"/>
          </p:cNvSpPr>
          <p:nvPr>
            <p:ph sz="half" idx="1"/>
          </p:nvPr>
        </p:nvSpPr>
        <p:spPr>
          <a:xfrm>
            <a:off x="1066800"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4E97161-CAF5-CA48-D814-7ACD43AB99E1}"/>
              </a:ext>
            </a:extLst>
          </p:cNvPr>
          <p:cNvSpPr>
            <a:spLocks noGrp="1"/>
          </p:cNvSpPr>
          <p:nvPr>
            <p:ph sz="half" idx="2"/>
          </p:nvPr>
        </p:nvSpPr>
        <p:spPr>
          <a:xfrm>
            <a:off x="6349795"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23BD680-4E7A-5155-3CAE-6BD44EE8BA83}"/>
              </a:ext>
            </a:extLst>
          </p:cNvPr>
          <p:cNvSpPr>
            <a:spLocks noGrp="1"/>
          </p:cNvSpPr>
          <p:nvPr>
            <p:ph type="dt" sz="half" idx="10"/>
          </p:nvPr>
        </p:nvSpPr>
        <p:spPr/>
        <p:txBody>
          <a:bodyPr/>
          <a:lstStyle/>
          <a:p>
            <a:fld id="{1E351CED-465B-40B5-ADCE-957C918F227B}" type="datetimeFigureOut">
              <a:rPr lang="en-US" smtClean="0"/>
              <a:t>12/13/24</a:t>
            </a:fld>
            <a:endParaRPr lang="en-US"/>
          </a:p>
        </p:txBody>
      </p:sp>
      <p:sp>
        <p:nvSpPr>
          <p:cNvPr id="6" name="Footer Placeholder 5">
            <a:extLst>
              <a:ext uri="{FF2B5EF4-FFF2-40B4-BE49-F238E27FC236}">
                <a16:creationId xmlns:a16="http://schemas.microsoft.com/office/drawing/2014/main" id="{4F6A152D-EFF2-B3AA-3F25-14E113673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D6032-FD7A-BFFD-9BE5-48EDBEFBD147}"/>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0681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7F4D-4855-340E-03F3-4860885EC671}"/>
              </a:ext>
            </a:extLst>
          </p:cNvPr>
          <p:cNvSpPr>
            <a:spLocks noGrp="1"/>
          </p:cNvSpPr>
          <p:nvPr>
            <p:ph type="title"/>
          </p:nvPr>
        </p:nvSpPr>
        <p:spPr>
          <a:xfrm>
            <a:off x="1066800" y="963283"/>
            <a:ext cx="10096500" cy="91600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3CEB472-7426-C288-B5F6-0A1232DCED65}"/>
              </a:ext>
            </a:extLst>
          </p:cNvPr>
          <p:cNvSpPr>
            <a:spLocks noGrp="1"/>
          </p:cNvSpPr>
          <p:nvPr>
            <p:ph type="body" idx="1"/>
          </p:nvPr>
        </p:nvSpPr>
        <p:spPr>
          <a:xfrm>
            <a:off x="1066801" y="1879287"/>
            <a:ext cx="4739628"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194F9C-B6FA-97C3-F618-0CF956CB53B2}"/>
              </a:ext>
            </a:extLst>
          </p:cNvPr>
          <p:cNvSpPr>
            <a:spLocks noGrp="1"/>
          </p:cNvSpPr>
          <p:nvPr>
            <p:ph sz="half" idx="2"/>
          </p:nvPr>
        </p:nvSpPr>
        <p:spPr>
          <a:xfrm>
            <a:off x="1066801" y="2505075"/>
            <a:ext cx="4739628"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F5665C-7910-AFA2-350F-42C06ED5AF47}"/>
              </a:ext>
            </a:extLst>
          </p:cNvPr>
          <p:cNvSpPr>
            <a:spLocks noGrp="1"/>
          </p:cNvSpPr>
          <p:nvPr>
            <p:ph type="body" sz="quarter" idx="3"/>
          </p:nvPr>
        </p:nvSpPr>
        <p:spPr>
          <a:xfrm>
            <a:off x="6400330" y="1879287"/>
            <a:ext cx="4762970"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71352E-1DE0-F0CD-6F81-1D8FF59C2B0D}"/>
              </a:ext>
            </a:extLst>
          </p:cNvPr>
          <p:cNvSpPr>
            <a:spLocks noGrp="1"/>
          </p:cNvSpPr>
          <p:nvPr>
            <p:ph sz="quarter" idx="4"/>
          </p:nvPr>
        </p:nvSpPr>
        <p:spPr>
          <a:xfrm>
            <a:off x="6400330" y="2505075"/>
            <a:ext cx="4762970"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38F7E4-7D9E-4736-3269-4F0C46996125}"/>
              </a:ext>
            </a:extLst>
          </p:cNvPr>
          <p:cNvSpPr>
            <a:spLocks noGrp="1"/>
          </p:cNvSpPr>
          <p:nvPr>
            <p:ph type="dt" sz="half" idx="10"/>
          </p:nvPr>
        </p:nvSpPr>
        <p:spPr/>
        <p:txBody>
          <a:bodyPr/>
          <a:lstStyle/>
          <a:p>
            <a:fld id="{1E351CED-465B-40B5-ADCE-957C918F227B}" type="datetimeFigureOut">
              <a:rPr lang="en-US" smtClean="0"/>
              <a:t>12/13/24</a:t>
            </a:fld>
            <a:endParaRPr lang="en-US"/>
          </a:p>
        </p:txBody>
      </p:sp>
      <p:sp>
        <p:nvSpPr>
          <p:cNvPr id="8" name="Footer Placeholder 7">
            <a:extLst>
              <a:ext uri="{FF2B5EF4-FFF2-40B4-BE49-F238E27FC236}">
                <a16:creationId xmlns:a16="http://schemas.microsoft.com/office/drawing/2014/main" id="{218386CF-9A84-8D2A-BC47-C951DD9949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80844D-FE1F-49E7-3BBD-527FB72ECD1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4174837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691C-93A5-1364-00A9-A470C289F365}"/>
              </a:ext>
            </a:extLst>
          </p:cNvPr>
          <p:cNvSpPr>
            <a:spLocks noGrp="1"/>
          </p:cNvSpPr>
          <p:nvPr>
            <p:ph type="title"/>
          </p:nvPr>
        </p:nvSpPr>
        <p:spPr>
          <a:xfrm>
            <a:off x="1066800" y="1357223"/>
            <a:ext cx="8886884" cy="1043078"/>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76E055BD-4154-B9D1-0B5B-B1E3A06B6B31}"/>
              </a:ext>
            </a:extLst>
          </p:cNvPr>
          <p:cNvSpPr>
            <a:spLocks noGrp="1"/>
          </p:cNvSpPr>
          <p:nvPr>
            <p:ph type="dt" sz="half" idx="10"/>
          </p:nvPr>
        </p:nvSpPr>
        <p:spPr/>
        <p:txBody>
          <a:bodyPr/>
          <a:lstStyle/>
          <a:p>
            <a:fld id="{1E351CED-465B-40B5-ADCE-957C918F227B}" type="datetimeFigureOut">
              <a:rPr lang="en-US" smtClean="0"/>
              <a:t>12/13/24</a:t>
            </a:fld>
            <a:endParaRPr lang="en-US"/>
          </a:p>
        </p:txBody>
      </p:sp>
      <p:sp>
        <p:nvSpPr>
          <p:cNvPr id="4" name="Footer Placeholder 3">
            <a:extLst>
              <a:ext uri="{FF2B5EF4-FFF2-40B4-BE49-F238E27FC236}">
                <a16:creationId xmlns:a16="http://schemas.microsoft.com/office/drawing/2014/main" id="{0C2A9E4A-03D1-7A8B-233D-014A3248F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2CEFC4-D276-DF45-F395-F5BD2EA70114}"/>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295368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12C0AD-76F4-FCE4-2717-0A9AA4351B6D}"/>
              </a:ext>
            </a:extLst>
          </p:cNvPr>
          <p:cNvSpPr>
            <a:spLocks noGrp="1"/>
          </p:cNvSpPr>
          <p:nvPr>
            <p:ph type="dt" sz="half" idx="10"/>
          </p:nvPr>
        </p:nvSpPr>
        <p:spPr/>
        <p:txBody>
          <a:bodyPr/>
          <a:lstStyle/>
          <a:p>
            <a:fld id="{1E351CED-465B-40B5-ADCE-957C918F227B}" type="datetimeFigureOut">
              <a:rPr lang="en-US" smtClean="0"/>
              <a:t>12/13/24</a:t>
            </a:fld>
            <a:endParaRPr lang="en-US"/>
          </a:p>
        </p:txBody>
      </p:sp>
      <p:sp>
        <p:nvSpPr>
          <p:cNvPr id="3" name="Footer Placeholder 2">
            <a:extLst>
              <a:ext uri="{FF2B5EF4-FFF2-40B4-BE49-F238E27FC236}">
                <a16:creationId xmlns:a16="http://schemas.microsoft.com/office/drawing/2014/main" id="{BE83BB66-3F41-7F1D-5108-B3F679A88E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A6DA0-07AE-4BE4-B82F-7936D0E3E37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655657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FB75-C953-0BD0-4E2E-717767426228}"/>
              </a:ext>
            </a:extLst>
          </p:cNvPr>
          <p:cNvSpPr>
            <a:spLocks noGrp="1"/>
          </p:cNvSpPr>
          <p:nvPr>
            <p:ph type="title"/>
          </p:nvPr>
        </p:nvSpPr>
        <p:spPr>
          <a:xfrm>
            <a:off x="1066800" y="770626"/>
            <a:ext cx="3705225" cy="1286774"/>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8E1AA52-60F3-40F2-673B-5848F4253FF0}"/>
              </a:ext>
            </a:extLst>
          </p:cNvPr>
          <p:cNvSpPr>
            <a:spLocks noGrp="1"/>
          </p:cNvSpPr>
          <p:nvPr>
            <p:ph idx="1"/>
          </p:nvPr>
        </p:nvSpPr>
        <p:spPr>
          <a:xfrm>
            <a:off x="5183188" y="1075426"/>
            <a:ext cx="5980112" cy="47683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0167E8-C561-5A72-AED3-442F66DDEE31}"/>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BFED3-7CB3-1B8B-9504-13A121CAD015}"/>
              </a:ext>
            </a:extLst>
          </p:cNvPr>
          <p:cNvSpPr>
            <a:spLocks noGrp="1"/>
          </p:cNvSpPr>
          <p:nvPr>
            <p:ph type="dt" sz="half" idx="10"/>
          </p:nvPr>
        </p:nvSpPr>
        <p:spPr/>
        <p:txBody>
          <a:bodyPr/>
          <a:lstStyle/>
          <a:p>
            <a:fld id="{1E351CED-465B-40B5-ADCE-957C918F227B}" type="datetimeFigureOut">
              <a:rPr lang="en-US" smtClean="0"/>
              <a:t>12/13/24</a:t>
            </a:fld>
            <a:endParaRPr lang="en-US"/>
          </a:p>
        </p:txBody>
      </p:sp>
      <p:sp>
        <p:nvSpPr>
          <p:cNvPr id="6" name="Footer Placeholder 5">
            <a:extLst>
              <a:ext uri="{FF2B5EF4-FFF2-40B4-BE49-F238E27FC236}">
                <a16:creationId xmlns:a16="http://schemas.microsoft.com/office/drawing/2014/main" id="{152456C9-19A0-4441-B1AF-B7AFBF642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898EA-84CC-411C-0012-D314953696B9}"/>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658893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1E10-1458-2553-05B4-313F7E26D210}"/>
              </a:ext>
            </a:extLst>
          </p:cNvPr>
          <p:cNvSpPr>
            <a:spLocks noGrp="1"/>
          </p:cNvSpPr>
          <p:nvPr>
            <p:ph type="title"/>
          </p:nvPr>
        </p:nvSpPr>
        <p:spPr>
          <a:xfrm>
            <a:off x="1066800" y="782128"/>
            <a:ext cx="3705225" cy="1275272"/>
          </a:xfrm>
        </p:spPr>
        <p:txBody>
          <a:bodyPr anchor="b">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3C0F677-F177-6DED-1920-685B9D9FF254}"/>
              </a:ext>
            </a:extLst>
          </p:cNvPr>
          <p:cNvSpPr>
            <a:spLocks noGrp="1"/>
          </p:cNvSpPr>
          <p:nvPr>
            <p:ph type="pic" idx="1"/>
          </p:nvPr>
        </p:nvSpPr>
        <p:spPr>
          <a:xfrm>
            <a:off x="5183188" y="1143000"/>
            <a:ext cx="5980112"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C4D1CB1-2109-480E-8904-4077C94D6E7D}"/>
              </a:ext>
            </a:extLst>
          </p:cNvPr>
          <p:cNvSpPr>
            <a:spLocks noGrp="1"/>
          </p:cNvSpPr>
          <p:nvPr>
            <p:ph type="body" sz="half" idx="2"/>
          </p:nvPr>
        </p:nvSpPr>
        <p:spPr>
          <a:xfrm>
            <a:off x="1066800" y="2057400"/>
            <a:ext cx="3705225"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0DB38-7CB9-2140-BC21-6D2E7DD0B6B5}"/>
              </a:ext>
            </a:extLst>
          </p:cNvPr>
          <p:cNvSpPr>
            <a:spLocks noGrp="1"/>
          </p:cNvSpPr>
          <p:nvPr>
            <p:ph type="dt" sz="half" idx="10"/>
          </p:nvPr>
        </p:nvSpPr>
        <p:spPr/>
        <p:txBody>
          <a:bodyPr/>
          <a:lstStyle/>
          <a:p>
            <a:fld id="{1E351CED-465B-40B5-ADCE-957C918F227B}" type="datetimeFigureOut">
              <a:rPr lang="en-US" smtClean="0"/>
              <a:t>12/13/24</a:t>
            </a:fld>
            <a:endParaRPr lang="en-US"/>
          </a:p>
        </p:txBody>
      </p:sp>
      <p:sp>
        <p:nvSpPr>
          <p:cNvPr id="6" name="Footer Placeholder 5">
            <a:extLst>
              <a:ext uri="{FF2B5EF4-FFF2-40B4-BE49-F238E27FC236}">
                <a16:creationId xmlns:a16="http://schemas.microsoft.com/office/drawing/2014/main" id="{C7B448AD-3B1D-4B5E-CAB9-BB5FD2CDE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EF53D-CF5A-87A2-E973-3B8CCDEBAA2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434868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1F4A25-A386-9574-775C-E5E5F9FC352A}"/>
              </a:ext>
            </a:extLst>
          </p:cNvPr>
          <p:cNvSpPr>
            <a:spLocks noGrp="1"/>
          </p:cNvSpPr>
          <p:nvPr>
            <p:ph type="title"/>
          </p:nvPr>
        </p:nvSpPr>
        <p:spPr>
          <a:xfrm>
            <a:off x="1066800" y="936841"/>
            <a:ext cx="8886884" cy="95366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F7885F-2B7B-74DB-9996-E0ACEBC9DB25}"/>
              </a:ext>
            </a:extLst>
          </p:cNvPr>
          <p:cNvSpPr>
            <a:spLocks noGrp="1"/>
          </p:cNvSpPr>
          <p:nvPr>
            <p:ph type="body" idx="1"/>
          </p:nvPr>
        </p:nvSpPr>
        <p:spPr>
          <a:xfrm>
            <a:off x="1069848" y="2139696"/>
            <a:ext cx="8883836" cy="36776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04F519-BA47-2B81-CC1C-7E1F119EC69E}"/>
              </a:ext>
            </a:extLst>
          </p:cNvPr>
          <p:cNvSpPr>
            <a:spLocks noGrp="1"/>
          </p:cNvSpPr>
          <p:nvPr>
            <p:ph type="dt" sz="half" idx="2"/>
          </p:nvPr>
        </p:nvSpPr>
        <p:spPr>
          <a:xfrm rot="5400000">
            <a:off x="10477379" y="4629744"/>
            <a:ext cx="2653508" cy="365125"/>
          </a:xfrm>
          <a:prstGeom prst="rect">
            <a:avLst/>
          </a:prstGeom>
        </p:spPr>
        <p:txBody>
          <a:bodyPr vert="horz" lIns="91440" tIns="45720" rIns="91440" bIns="45720" rtlCol="0" anchor="ctr"/>
          <a:lstStyle>
            <a:lvl1pPr algn="r">
              <a:defRPr sz="900">
                <a:solidFill>
                  <a:schemeClr val="tx1"/>
                </a:solidFill>
              </a:defRPr>
            </a:lvl1pPr>
          </a:lstStyle>
          <a:p>
            <a:fld id="{1E351CED-465B-40B5-ADCE-957C918F227B}" type="datetimeFigureOut">
              <a:rPr lang="en-US" smtClean="0"/>
              <a:t>12/13/24</a:t>
            </a:fld>
            <a:endParaRPr lang="en-US"/>
          </a:p>
        </p:txBody>
      </p:sp>
      <p:sp>
        <p:nvSpPr>
          <p:cNvPr id="5" name="Footer Placeholder 4">
            <a:extLst>
              <a:ext uri="{FF2B5EF4-FFF2-40B4-BE49-F238E27FC236}">
                <a16:creationId xmlns:a16="http://schemas.microsoft.com/office/drawing/2014/main" id="{BE952D7B-C352-1630-4C3D-7D5983C04D4A}"/>
              </a:ext>
            </a:extLst>
          </p:cNvPr>
          <p:cNvSpPr>
            <a:spLocks noGrp="1"/>
          </p:cNvSpPr>
          <p:nvPr>
            <p:ph type="ftr" sz="quarter" idx="3"/>
          </p:nvPr>
        </p:nvSpPr>
        <p:spPr>
          <a:xfrm>
            <a:off x="8610602" y="6318446"/>
            <a:ext cx="2743198"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6E04F0-DF9B-480B-CC46-BAE7A81FB7E6}"/>
              </a:ext>
            </a:extLst>
          </p:cNvPr>
          <p:cNvSpPr>
            <a:spLocks noGrp="1"/>
          </p:cNvSpPr>
          <p:nvPr>
            <p:ph type="sldNum" sz="quarter" idx="4"/>
          </p:nvPr>
        </p:nvSpPr>
        <p:spPr>
          <a:xfrm>
            <a:off x="11353800" y="6318446"/>
            <a:ext cx="615696" cy="365125"/>
          </a:xfrm>
          <a:prstGeom prst="rect">
            <a:avLst/>
          </a:prstGeom>
        </p:spPr>
        <p:txBody>
          <a:bodyPr vert="horz" lIns="91440" tIns="45720" rIns="91440" bIns="45720" rtlCol="0" anchor="ctr"/>
          <a:lstStyle>
            <a:lvl1pPr algn="r">
              <a:defRPr sz="1600" b="1">
                <a:solidFill>
                  <a:schemeClr val="tx1"/>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334883522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1" r:id="rId6"/>
    <p:sldLayoutId id="2147483707" r:id="rId7"/>
    <p:sldLayoutId id="2147483708" r:id="rId8"/>
    <p:sldLayoutId id="2147483709" r:id="rId9"/>
    <p:sldLayoutId id="2147483710" r:id="rId10"/>
    <p:sldLayoutId id="2147483712" r:id="rId11"/>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hyperlink" Target="https://www.juku.it/minio-wants-to-be-the-mysql-of-object-storage/" TargetMode="External"/><Relationship Id="rId5" Type="http://schemas.openxmlformats.org/officeDocument/2006/relationships/image" Target="../media/image40.jpg"/><Relationship Id="rId4" Type="http://schemas.openxmlformats.org/officeDocument/2006/relationships/hyperlink" Target="https://www.marcus-povey.co.uk/2020/05/11/known-docker-now-in-postgres-flavour/"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A37442-EAE9-6CFC-AC74-44222B37F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ainbow colored splatter&#10;&#10;Description automatically generated">
            <a:extLst>
              <a:ext uri="{FF2B5EF4-FFF2-40B4-BE49-F238E27FC236}">
                <a16:creationId xmlns:a16="http://schemas.microsoft.com/office/drawing/2014/main" id="{6BEC06F4-8AD6-FF80-C842-171811086700}"/>
              </a:ext>
            </a:extLst>
          </p:cNvPr>
          <p:cNvPicPr>
            <a:picLocks noChangeAspect="1"/>
          </p:cNvPicPr>
          <p:nvPr/>
        </p:nvPicPr>
        <p:blipFill>
          <a:blip r:embed="rId2"/>
          <a:srcRect t="1682" b="65"/>
          <a:stretch/>
        </p:blipFill>
        <p:spPr>
          <a:xfrm>
            <a:off x="20" y="10"/>
            <a:ext cx="12191979" cy="6857990"/>
          </a:xfrm>
          <a:prstGeom prst="rect">
            <a:avLst/>
          </a:prstGeom>
        </p:spPr>
      </p:pic>
      <p:sp>
        <p:nvSpPr>
          <p:cNvPr id="11" name="Rectangle 10">
            <a:extLst>
              <a:ext uri="{FF2B5EF4-FFF2-40B4-BE49-F238E27FC236}">
                <a16:creationId xmlns:a16="http://schemas.microsoft.com/office/drawing/2014/main" id="{54117A24-9D5E-A791-A2F4-8C81AC60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60265" y="-960268"/>
            <a:ext cx="6857998" cy="8778533"/>
          </a:xfrm>
          <a:prstGeom prst="rect">
            <a:avLst/>
          </a:prstGeom>
          <a:gradFill>
            <a:gsLst>
              <a:gs pos="0">
                <a:srgbClr val="000000">
                  <a:alpha val="0"/>
                </a:srgbClr>
              </a:gs>
              <a:gs pos="56000">
                <a:srgbClr val="000000">
                  <a:alpha val="58000"/>
                </a:srgbClr>
              </a:gs>
              <a:gs pos="100000">
                <a:srgbClr val="000000">
                  <a:alpha val="5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84638E-4517-8F57-0667-546AC3875EC1}"/>
              </a:ext>
            </a:extLst>
          </p:cNvPr>
          <p:cNvSpPr>
            <a:spLocks noGrp="1"/>
          </p:cNvSpPr>
          <p:nvPr>
            <p:ph type="ctrTitle"/>
          </p:nvPr>
        </p:nvSpPr>
        <p:spPr>
          <a:xfrm>
            <a:off x="1066802" y="1122363"/>
            <a:ext cx="5029198" cy="2305246"/>
          </a:xfrm>
        </p:spPr>
        <p:txBody>
          <a:bodyPr>
            <a:normAutofit/>
          </a:bodyPr>
          <a:lstStyle/>
          <a:p>
            <a:r>
              <a:rPr lang="en-CA">
                <a:solidFill>
                  <a:srgbClr val="FFFFFF"/>
                </a:solidFill>
              </a:rPr>
              <a:t>Credit Card Fraud Detection</a:t>
            </a:r>
          </a:p>
        </p:txBody>
      </p:sp>
      <p:sp>
        <p:nvSpPr>
          <p:cNvPr id="3" name="Subtitle 2">
            <a:extLst>
              <a:ext uri="{FF2B5EF4-FFF2-40B4-BE49-F238E27FC236}">
                <a16:creationId xmlns:a16="http://schemas.microsoft.com/office/drawing/2014/main" id="{E47854B4-7084-6017-F50F-2045591AEBD1}"/>
              </a:ext>
            </a:extLst>
          </p:cNvPr>
          <p:cNvSpPr>
            <a:spLocks noGrp="1"/>
          </p:cNvSpPr>
          <p:nvPr>
            <p:ph type="subTitle" idx="1"/>
          </p:nvPr>
        </p:nvSpPr>
        <p:spPr>
          <a:xfrm>
            <a:off x="1066802" y="3549048"/>
            <a:ext cx="5029198" cy="1956278"/>
          </a:xfrm>
        </p:spPr>
        <p:txBody>
          <a:bodyPr>
            <a:normAutofit/>
          </a:bodyPr>
          <a:lstStyle/>
          <a:p>
            <a:r>
              <a:rPr lang="en-CA">
                <a:solidFill>
                  <a:srgbClr val="FFFFFF"/>
                </a:solidFill>
              </a:rPr>
              <a:t>CP630 OC Final Project</a:t>
            </a:r>
          </a:p>
          <a:p>
            <a:r>
              <a:rPr lang="en-CA">
                <a:solidFill>
                  <a:srgbClr val="FFFFFF"/>
                </a:solidFill>
              </a:rPr>
              <a:t>Fall 2024</a:t>
            </a:r>
          </a:p>
          <a:p>
            <a:endParaRPr lang="en-CA">
              <a:solidFill>
                <a:srgbClr val="FFFFFF"/>
              </a:solidFill>
            </a:endParaRPr>
          </a:p>
          <a:p>
            <a:r>
              <a:rPr lang="en-CA">
                <a:solidFill>
                  <a:srgbClr val="FFFFFF"/>
                </a:solidFill>
              </a:rPr>
              <a:t>Wai Kei LAI 225846250</a:t>
            </a:r>
          </a:p>
        </p:txBody>
      </p:sp>
    </p:spTree>
    <p:extLst>
      <p:ext uri="{BB962C8B-B14F-4D97-AF65-F5344CB8AC3E}">
        <p14:creationId xmlns:p14="http://schemas.microsoft.com/office/powerpoint/2010/main" val="2798495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descr="A screenshot of a computer&#10;&#10;Description automatically generated">
            <a:extLst>
              <a:ext uri="{FF2B5EF4-FFF2-40B4-BE49-F238E27FC236}">
                <a16:creationId xmlns:a16="http://schemas.microsoft.com/office/drawing/2014/main" id="{75FA74CA-80E4-A03B-0D7C-5C51BF9E76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8667" y="2036724"/>
            <a:ext cx="5065738" cy="3166086"/>
          </a:xfrm>
          <a:prstGeom prst="rect">
            <a:avLst/>
          </a:prstGeom>
        </p:spPr>
      </p:pic>
      <p:sp>
        <p:nvSpPr>
          <p:cNvPr id="2" name="Title 1">
            <a:extLst>
              <a:ext uri="{FF2B5EF4-FFF2-40B4-BE49-F238E27FC236}">
                <a16:creationId xmlns:a16="http://schemas.microsoft.com/office/drawing/2014/main" id="{637BC8F1-21DE-7BBF-AAE7-DA3B4598648B}"/>
              </a:ext>
            </a:extLst>
          </p:cNvPr>
          <p:cNvSpPr>
            <a:spLocks noGrp="1"/>
          </p:cNvSpPr>
          <p:nvPr>
            <p:ph type="title"/>
          </p:nvPr>
        </p:nvSpPr>
        <p:spPr/>
        <p:txBody>
          <a:bodyPr>
            <a:normAutofit fontScale="90000"/>
          </a:bodyPr>
          <a:lstStyle/>
          <a:p>
            <a:r>
              <a:rPr lang="en-US" dirty="0" err="1"/>
              <a:t>Workflow+Sequence</a:t>
            </a:r>
            <a:r>
              <a:rPr lang="en-US" dirty="0"/>
              <a:t> Diagram to UI and </a:t>
            </a:r>
            <a:r>
              <a:rPr lang="en-US" dirty="0" err="1"/>
              <a:t>OpenAPI</a:t>
            </a:r>
            <a:r>
              <a:rPr lang="en-US" dirty="0"/>
              <a:t> Specification</a:t>
            </a:r>
          </a:p>
        </p:txBody>
      </p:sp>
      <p:sp>
        <p:nvSpPr>
          <p:cNvPr id="4" name="Arrow: Right 11">
            <a:extLst>
              <a:ext uri="{FF2B5EF4-FFF2-40B4-BE49-F238E27FC236}">
                <a16:creationId xmlns:a16="http://schemas.microsoft.com/office/drawing/2014/main" id="{C6BB23DC-F7F3-7116-2EED-6705FC1C3AFC}"/>
              </a:ext>
            </a:extLst>
          </p:cNvPr>
          <p:cNvSpPr/>
          <p:nvPr/>
        </p:nvSpPr>
        <p:spPr>
          <a:xfrm>
            <a:off x="5936869" y="3586297"/>
            <a:ext cx="680279" cy="4530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Content Placeholder 4" descr="A diagram of a diagram&#10;&#10;Description automatically generated">
            <a:extLst>
              <a:ext uri="{FF2B5EF4-FFF2-40B4-BE49-F238E27FC236}">
                <a16:creationId xmlns:a16="http://schemas.microsoft.com/office/drawing/2014/main" id="{5B03F57A-F5DA-D433-DD76-EEC191958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78" y="2036724"/>
            <a:ext cx="2208204" cy="3676650"/>
          </a:xfrm>
          <a:prstGeom prst="rect">
            <a:avLst/>
          </a:prstGeom>
        </p:spPr>
      </p:pic>
      <p:pic>
        <p:nvPicPr>
          <p:cNvPr id="5" name="Content Placeholder 4">
            <a:extLst>
              <a:ext uri="{FF2B5EF4-FFF2-40B4-BE49-F238E27FC236}">
                <a16:creationId xmlns:a16="http://schemas.microsoft.com/office/drawing/2014/main" id="{07D30516-E6C8-06FE-4457-4D628A70548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518072" y="4247889"/>
            <a:ext cx="4577928" cy="2309381"/>
          </a:xfrm>
        </p:spPr>
      </p:pic>
      <p:pic>
        <p:nvPicPr>
          <p:cNvPr id="3" name="Picture 2" descr="A screenshot of a computer&#10;&#10;Description automatically generated">
            <a:extLst>
              <a:ext uri="{FF2B5EF4-FFF2-40B4-BE49-F238E27FC236}">
                <a16:creationId xmlns:a16="http://schemas.microsoft.com/office/drawing/2014/main" id="{987626DF-2D27-74C7-12C4-71E019F5DB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0626" y="3825309"/>
            <a:ext cx="4400417" cy="2750261"/>
          </a:xfrm>
          <a:prstGeom prst="rect">
            <a:avLst/>
          </a:prstGeom>
        </p:spPr>
      </p:pic>
    </p:spTree>
    <p:extLst>
      <p:ext uri="{BB962C8B-B14F-4D97-AF65-F5344CB8AC3E}">
        <p14:creationId xmlns:p14="http://schemas.microsoft.com/office/powerpoint/2010/main" val="3778416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40BD87-C6F1-D604-50AC-F5023FD6B30F}"/>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768F94E-2BF1-56A5-87AC-0C4270793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clasping its hands">
            <a:extLst>
              <a:ext uri="{FF2B5EF4-FFF2-40B4-BE49-F238E27FC236}">
                <a16:creationId xmlns:a16="http://schemas.microsoft.com/office/drawing/2014/main" id="{E4A9A874-2B6E-A0C4-F2FF-CFE36CE42179}"/>
              </a:ext>
            </a:extLst>
          </p:cNvPr>
          <p:cNvPicPr>
            <a:picLocks noChangeAspect="1"/>
          </p:cNvPicPr>
          <p:nvPr/>
        </p:nvPicPr>
        <p:blipFill>
          <a:blip r:embed="rId2"/>
          <a:srcRect b="15414"/>
          <a:stretch/>
        </p:blipFill>
        <p:spPr>
          <a:xfrm>
            <a:off x="20" y="1"/>
            <a:ext cx="12191979" cy="6857999"/>
          </a:xfrm>
          <a:prstGeom prst="rect">
            <a:avLst/>
          </a:prstGeom>
        </p:spPr>
      </p:pic>
      <p:sp>
        <p:nvSpPr>
          <p:cNvPr id="13" name="Freeform: Shape 12">
            <a:extLst>
              <a:ext uri="{FF2B5EF4-FFF2-40B4-BE49-F238E27FC236}">
                <a16:creationId xmlns:a16="http://schemas.microsoft.com/office/drawing/2014/main" id="{393D8CD4-7FBE-9118-0CEB-9C1A2FA6AE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20219" y="-65315"/>
            <a:ext cx="7557315" cy="3771957"/>
          </a:xfrm>
          <a:custGeom>
            <a:avLst/>
            <a:gdLst>
              <a:gd name="connsiteX0" fmla="*/ 52567 w 7557315"/>
              <a:gd name="connsiteY0" fmla="*/ 3771957 h 3771957"/>
              <a:gd name="connsiteX1" fmla="*/ 7557315 w 7557315"/>
              <a:gd name="connsiteY1" fmla="*/ 3640961 h 3771957"/>
              <a:gd name="connsiteX2" fmla="*/ 3406126 w 7557315"/>
              <a:gd name="connsiteY2" fmla="*/ 499129 h 3771957"/>
              <a:gd name="connsiteX3" fmla="*/ 3350264 w 7557315"/>
              <a:gd name="connsiteY3" fmla="*/ 459014 h 3771957"/>
              <a:gd name="connsiteX4" fmla="*/ 1923366 w 7557315"/>
              <a:gd name="connsiteY4" fmla="*/ 763 h 3771957"/>
              <a:gd name="connsiteX5" fmla="*/ 1768756 w 7557315"/>
              <a:gd name="connsiteY5" fmla="*/ 1549 h 3771957"/>
              <a:gd name="connsiteX6" fmla="*/ 144811 w 7557315"/>
              <a:gd name="connsiteY6" fmla="*/ 625253 h 3771957"/>
              <a:gd name="connsiteX7" fmla="*/ 0 w 7557315"/>
              <a:gd name="connsiteY7" fmla="*/ 760395 h 37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7315" h="3771957">
                <a:moveTo>
                  <a:pt x="52567" y="3771957"/>
                </a:moveTo>
                <a:lnTo>
                  <a:pt x="7557315" y="3640961"/>
                </a:lnTo>
                <a:lnTo>
                  <a:pt x="3406126" y="499129"/>
                </a:lnTo>
                <a:lnTo>
                  <a:pt x="3350264" y="459014"/>
                </a:lnTo>
                <a:cubicBezTo>
                  <a:pt x="2914482" y="162529"/>
                  <a:pt x="2418440" y="12600"/>
                  <a:pt x="1923366" y="763"/>
                </a:cubicBezTo>
                <a:cubicBezTo>
                  <a:pt x="1871795" y="-470"/>
                  <a:pt x="1820236" y="-206"/>
                  <a:pt x="1768756" y="1549"/>
                </a:cubicBezTo>
                <a:cubicBezTo>
                  <a:pt x="1183172" y="21502"/>
                  <a:pt x="607903" y="234096"/>
                  <a:pt x="144811" y="625253"/>
                </a:cubicBezTo>
                <a:lnTo>
                  <a:pt x="0" y="760395"/>
                </a:lnTo>
                <a:close/>
              </a:path>
            </a:pathLst>
          </a:custGeom>
          <a:gradFill>
            <a:gsLst>
              <a:gs pos="22000">
                <a:schemeClr val="bg2">
                  <a:alpha val="80000"/>
                </a:schemeClr>
              </a:gs>
              <a:gs pos="100000">
                <a:schemeClr val="accent1">
                  <a:lumMod val="60000"/>
                  <a:lumOff val="40000"/>
                  <a:alpha val="71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00E3626A-B9F4-7DE7-E3B4-EC61D3530F91}"/>
              </a:ext>
            </a:extLst>
          </p:cNvPr>
          <p:cNvSpPr>
            <a:spLocks noGrp="1"/>
          </p:cNvSpPr>
          <p:nvPr>
            <p:ph type="ctrTitle"/>
          </p:nvPr>
        </p:nvSpPr>
        <p:spPr>
          <a:xfrm>
            <a:off x="956065" y="498764"/>
            <a:ext cx="3726596" cy="1496291"/>
          </a:xfrm>
        </p:spPr>
        <p:txBody>
          <a:bodyPr anchor="b">
            <a:normAutofit/>
          </a:bodyPr>
          <a:lstStyle/>
          <a:p>
            <a:r>
              <a:rPr lang="en-CA" sz="3200"/>
              <a:t>Session 3</a:t>
            </a:r>
          </a:p>
        </p:txBody>
      </p:sp>
      <p:sp>
        <p:nvSpPr>
          <p:cNvPr id="5" name="Subtitle 4">
            <a:extLst>
              <a:ext uri="{FF2B5EF4-FFF2-40B4-BE49-F238E27FC236}">
                <a16:creationId xmlns:a16="http://schemas.microsoft.com/office/drawing/2014/main" id="{8994C5B0-6835-B080-FFAF-5F743775462D}"/>
              </a:ext>
            </a:extLst>
          </p:cNvPr>
          <p:cNvSpPr>
            <a:spLocks noGrp="1"/>
          </p:cNvSpPr>
          <p:nvPr>
            <p:ph type="subTitle" idx="1"/>
          </p:nvPr>
        </p:nvSpPr>
        <p:spPr>
          <a:xfrm>
            <a:off x="968944" y="2108579"/>
            <a:ext cx="2754568" cy="1019085"/>
          </a:xfrm>
        </p:spPr>
        <p:txBody>
          <a:bodyPr>
            <a:normAutofit/>
          </a:bodyPr>
          <a:lstStyle/>
          <a:p>
            <a:r>
              <a:rPr lang="en-CA" dirty="0"/>
              <a:t>API and UI Demo</a:t>
            </a:r>
          </a:p>
        </p:txBody>
      </p:sp>
    </p:spTree>
    <p:extLst>
      <p:ext uri="{BB962C8B-B14F-4D97-AF65-F5344CB8AC3E}">
        <p14:creationId xmlns:p14="http://schemas.microsoft.com/office/powerpoint/2010/main" val="2043290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7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17286A-58C9-1E3B-50D6-4E47DA410185}"/>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89EBE4E-5983-B393-1D5E-731351065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D766A7C-A097-8E98-5BDE-61EB1601B578}"/>
              </a:ext>
            </a:extLst>
          </p:cNvPr>
          <p:cNvSpPr>
            <a:spLocks noGrp="1"/>
          </p:cNvSpPr>
          <p:nvPr>
            <p:ph type="ctrTitle"/>
          </p:nvPr>
        </p:nvSpPr>
        <p:spPr>
          <a:xfrm>
            <a:off x="1080446" y="871369"/>
            <a:ext cx="4523511" cy="1640011"/>
          </a:xfrm>
        </p:spPr>
        <p:txBody>
          <a:bodyPr>
            <a:normAutofit/>
          </a:bodyPr>
          <a:lstStyle/>
          <a:p>
            <a:r>
              <a:rPr lang="en-CA" dirty="0"/>
              <a:t>Session 4</a:t>
            </a:r>
          </a:p>
        </p:txBody>
      </p:sp>
      <p:sp>
        <p:nvSpPr>
          <p:cNvPr id="5" name="Subtitle 4">
            <a:extLst>
              <a:ext uri="{FF2B5EF4-FFF2-40B4-BE49-F238E27FC236}">
                <a16:creationId xmlns:a16="http://schemas.microsoft.com/office/drawing/2014/main" id="{24DD7B45-4749-4787-2593-F8D39B34ACB1}"/>
              </a:ext>
            </a:extLst>
          </p:cNvPr>
          <p:cNvSpPr>
            <a:spLocks noGrp="1"/>
          </p:cNvSpPr>
          <p:nvPr>
            <p:ph type="subTitle" idx="1"/>
          </p:nvPr>
        </p:nvSpPr>
        <p:spPr>
          <a:xfrm>
            <a:off x="1080447" y="2555544"/>
            <a:ext cx="4016991" cy="2391769"/>
          </a:xfrm>
        </p:spPr>
        <p:txBody>
          <a:bodyPr>
            <a:normAutofit/>
          </a:bodyPr>
          <a:lstStyle/>
          <a:p>
            <a:r>
              <a:rPr lang="en-CA" dirty="0"/>
              <a:t>Feature Highlights</a:t>
            </a:r>
          </a:p>
        </p:txBody>
      </p:sp>
      <p:pic>
        <p:nvPicPr>
          <p:cNvPr id="9" name="Graphic 8" descr="Teacher">
            <a:extLst>
              <a:ext uri="{FF2B5EF4-FFF2-40B4-BE49-F238E27FC236}">
                <a16:creationId xmlns:a16="http://schemas.microsoft.com/office/drawing/2014/main" id="{7713D260-0FDA-054E-BF39-9111725817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32478" y="982640"/>
            <a:ext cx="4879074" cy="4879074"/>
          </a:xfrm>
          <a:prstGeom prst="rect">
            <a:avLst/>
          </a:prstGeom>
        </p:spPr>
      </p:pic>
    </p:spTree>
    <p:extLst>
      <p:ext uri="{BB962C8B-B14F-4D97-AF65-F5344CB8AC3E}">
        <p14:creationId xmlns:p14="http://schemas.microsoft.com/office/powerpoint/2010/main" val="11236543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Rectangle 15">
            <a:extLst>
              <a:ext uri="{FF2B5EF4-FFF2-40B4-BE49-F238E27FC236}">
                <a16:creationId xmlns:a16="http://schemas.microsoft.com/office/drawing/2014/main" id="{53A8B5D0-FF70-A013-5518-8E9A077F1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8C89B3-4574-F106-4389-2FD6FAE2A3E4}"/>
              </a:ext>
            </a:extLst>
          </p:cNvPr>
          <p:cNvSpPr>
            <a:spLocks noGrp="1"/>
          </p:cNvSpPr>
          <p:nvPr>
            <p:ph type="title"/>
          </p:nvPr>
        </p:nvSpPr>
        <p:spPr>
          <a:xfrm>
            <a:off x="1066800" y="1084010"/>
            <a:ext cx="7457767" cy="991826"/>
          </a:xfrm>
        </p:spPr>
        <p:txBody>
          <a:bodyPr vert="horz" lIns="91440" tIns="45720" rIns="91440" bIns="45720" rtlCol="0" anchor="t">
            <a:normAutofit/>
          </a:bodyPr>
          <a:lstStyle/>
          <a:p>
            <a:pPr>
              <a:lnSpc>
                <a:spcPct val="100000"/>
              </a:lnSpc>
            </a:pPr>
            <a:r>
              <a:rPr lang="en-US" sz="3600"/>
              <a:t>Design Tools</a:t>
            </a:r>
          </a:p>
        </p:txBody>
      </p:sp>
      <p:pic>
        <p:nvPicPr>
          <p:cNvPr id="9" name="Picture 8" descr="A close-up of a logo&#10;&#10;Description automatically generated">
            <a:extLst>
              <a:ext uri="{FF2B5EF4-FFF2-40B4-BE49-F238E27FC236}">
                <a16:creationId xmlns:a16="http://schemas.microsoft.com/office/drawing/2014/main" id="{168C3D79-A6B1-46FD-8790-8F60EDC20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498" y="3789572"/>
            <a:ext cx="3287397" cy="707845"/>
          </a:xfrm>
          <a:prstGeom prst="rect">
            <a:avLst/>
          </a:prstGeom>
        </p:spPr>
      </p:pic>
      <p:pic>
        <p:nvPicPr>
          <p:cNvPr id="5" name="Content Placeholder 4">
            <a:extLst>
              <a:ext uri="{FF2B5EF4-FFF2-40B4-BE49-F238E27FC236}">
                <a16:creationId xmlns:a16="http://schemas.microsoft.com/office/drawing/2014/main" id="{4D739356-EADF-8146-E3F7-718BE86875B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11489" y="3789572"/>
            <a:ext cx="3229543" cy="2031302"/>
          </a:xfrm>
          <a:prstGeom prst="rect">
            <a:avLst/>
          </a:prstGeom>
        </p:spPr>
      </p:pic>
      <p:pic>
        <p:nvPicPr>
          <p:cNvPr id="7" name="Picture 6" descr="A green sign with white letters&#10;&#10;Description automatically generated">
            <a:extLst>
              <a:ext uri="{FF2B5EF4-FFF2-40B4-BE49-F238E27FC236}">
                <a16:creationId xmlns:a16="http://schemas.microsoft.com/office/drawing/2014/main" id="{2E5B273C-567C-7FA1-0D69-4C12CBCE49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6383" y="3789572"/>
            <a:ext cx="3229544" cy="1259432"/>
          </a:xfrm>
          <a:prstGeom prst="rect">
            <a:avLst/>
          </a:prstGeom>
        </p:spPr>
      </p:pic>
    </p:spTree>
    <p:extLst>
      <p:ext uri="{BB962C8B-B14F-4D97-AF65-F5344CB8AC3E}">
        <p14:creationId xmlns:p14="http://schemas.microsoft.com/office/powerpoint/2010/main" val="2564280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8660E-9C63-0840-6A31-128E7E03B128}"/>
              </a:ext>
            </a:extLst>
          </p:cNvPr>
          <p:cNvSpPr>
            <a:spLocks noGrp="1"/>
          </p:cNvSpPr>
          <p:nvPr>
            <p:ph type="title"/>
          </p:nvPr>
        </p:nvSpPr>
        <p:spPr/>
        <p:txBody>
          <a:bodyPr/>
          <a:lstStyle/>
          <a:p>
            <a:r>
              <a:rPr lang="en-CA"/>
              <a:t>UX Driven API Design</a:t>
            </a:r>
            <a:endParaRPr lang="en-CA" dirty="0"/>
          </a:p>
        </p:txBody>
      </p:sp>
      <p:pic>
        <p:nvPicPr>
          <p:cNvPr id="5" name="Content Placeholder 4" descr="A screenshot of a computer&#10;&#10;Description automatically generated">
            <a:extLst>
              <a:ext uri="{FF2B5EF4-FFF2-40B4-BE49-F238E27FC236}">
                <a16:creationId xmlns:a16="http://schemas.microsoft.com/office/drawing/2014/main" id="{9E9A1F91-9B61-C850-1D18-124B26234C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014116"/>
            <a:ext cx="5065738" cy="3166086"/>
          </a:xfrm>
        </p:spPr>
      </p:pic>
      <p:pic>
        <p:nvPicPr>
          <p:cNvPr id="7" name="Picture 6" descr="A screenshot of a computer&#10;&#10;Description automatically generated">
            <a:extLst>
              <a:ext uri="{FF2B5EF4-FFF2-40B4-BE49-F238E27FC236}">
                <a16:creationId xmlns:a16="http://schemas.microsoft.com/office/drawing/2014/main" id="{66130011-4EFB-FC69-EF65-17008E2EF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3448" y="2499919"/>
            <a:ext cx="6335366" cy="3959604"/>
          </a:xfrm>
          <a:prstGeom prst="rect">
            <a:avLst/>
          </a:prstGeom>
        </p:spPr>
      </p:pic>
    </p:spTree>
    <p:extLst>
      <p:ext uri="{BB962C8B-B14F-4D97-AF65-F5344CB8AC3E}">
        <p14:creationId xmlns:p14="http://schemas.microsoft.com/office/powerpoint/2010/main" val="829898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BD0CC-EC68-6B8B-0A98-2A827494F7FD}"/>
              </a:ext>
            </a:extLst>
          </p:cNvPr>
          <p:cNvSpPr>
            <a:spLocks noGrp="1"/>
          </p:cNvSpPr>
          <p:nvPr>
            <p:ph type="title"/>
          </p:nvPr>
        </p:nvSpPr>
        <p:spPr/>
        <p:txBody>
          <a:bodyPr/>
          <a:lstStyle/>
          <a:p>
            <a:r>
              <a:rPr lang="en-US" dirty="0" err="1"/>
              <a:t>OpenAPI</a:t>
            </a:r>
            <a:r>
              <a:rPr lang="en-US" dirty="0"/>
              <a:t> Generator</a:t>
            </a:r>
          </a:p>
        </p:txBody>
      </p:sp>
      <p:pic>
        <p:nvPicPr>
          <p:cNvPr id="5" name="Content Placeholder 4" descr="A screenshot of a computer program&#10;&#10;Description automatically generated">
            <a:extLst>
              <a:ext uri="{FF2B5EF4-FFF2-40B4-BE49-F238E27FC236}">
                <a16:creationId xmlns:a16="http://schemas.microsoft.com/office/drawing/2014/main" id="{A194F914-10EE-C0A0-8B4E-2C4FE576DA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1495" y="2093297"/>
            <a:ext cx="5074505" cy="3676650"/>
          </a:xfrm>
        </p:spPr>
      </p:pic>
      <p:pic>
        <p:nvPicPr>
          <p:cNvPr id="7" name="Picture 6" descr="A screen shot of a computer code&#10;&#10;Description automatically generated">
            <a:extLst>
              <a:ext uri="{FF2B5EF4-FFF2-40B4-BE49-F238E27FC236}">
                <a16:creationId xmlns:a16="http://schemas.microsoft.com/office/drawing/2014/main" id="{60A6D7A5-9BCC-B38F-A0EF-37F01779D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7165" y="3303244"/>
            <a:ext cx="4240673" cy="1259425"/>
          </a:xfrm>
          <a:prstGeom prst="rect">
            <a:avLst/>
          </a:prstGeom>
        </p:spPr>
      </p:pic>
      <p:sp>
        <p:nvSpPr>
          <p:cNvPr id="8" name="Arrow: Right 11">
            <a:extLst>
              <a:ext uri="{FF2B5EF4-FFF2-40B4-BE49-F238E27FC236}">
                <a16:creationId xmlns:a16="http://schemas.microsoft.com/office/drawing/2014/main" id="{78E47DF3-33BA-58F0-988B-B4D4A2BBC36B}"/>
              </a:ext>
            </a:extLst>
          </p:cNvPr>
          <p:cNvSpPr/>
          <p:nvPr/>
        </p:nvSpPr>
        <p:spPr>
          <a:xfrm>
            <a:off x="6421443" y="3705119"/>
            <a:ext cx="680279" cy="4530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21697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5D6AA-7C21-8C7D-9CCE-EB554D02DE4C}"/>
              </a:ext>
            </a:extLst>
          </p:cNvPr>
          <p:cNvSpPr>
            <a:spLocks noGrp="1"/>
          </p:cNvSpPr>
          <p:nvPr>
            <p:ph type="title"/>
          </p:nvPr>
        </p:nvSpPr>
        <p:spPr/>
        <p:txBody>
          <a:bodyPr/>
          <a:lstStyle/>
          <a:p>
            <a:r>
              <a:rPr lang="en-CA" dirty="0" err="1"/>
              <a:t>Mage.AI</a:t>
            </a:r>
            <a:r>
              <a:rPr lang="en-CA" dirty="0"/>
              <a:t> Codeless </a:t>
            </a:r>
            <a:r>
              <a:rPr lang="en-CA" dirty="0" err="1"/>
              <a:t>MLOps</a:t>
            </a:r>
            <a:r>
              <a:rPr lang="en-CA" dirty="0"/>
              <a:t> Tool</a:t>
            </a:r>
          </a:p>
        </p:txBody>
      </p:sp>
      <p:pic>
        <p:nvPicPr>
          <p:cNvPr id="5" name="Content Placeholder 4" descr="A screenshot of a computer&#10;&#10;Description automatically generated">
            <a:extLst>
              <a:ext uri="{FF2B5EF4-FFF2-40B4-BE49-F238E27FC236}">
                <a16:creationId xmlns:a16="http://schemas.microsoft.com/office/drawing/2014/main" id="{7A69C432-81A2-FA26-B6D1-FAD018DF4C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244509"/>
            <a:ext cx="6490792" cy="3676650"/>
          </a:xfrm>
        </p:spPr>
      </p:pic>
      <p:pic>
        <p:nvPicPr>
          <p:cNvPr id="4" name="Picture 3">
            <a:extLst>
              <a:ext uri="{FF2B5EF4-FFF2-40B4-BE49-F238E27FC236}">
                <a16:creationId xmlns:a16="http://schemas.microsoft.com/office/drawing/2014/main" id="{C525089A-0131-ED13-8974-B45606512A2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741937" y="2312567"/>
            <a:ext cx="1383263" cy="1536959"/>
          </a:xfrm>
          <a:prstGeom prst="rect">
            <a:avLst/>
          </a:prstGeom>
        </p:spPr>
      </p:pic>
      <p:pic>
        <p:nvPicPr>
          <p:cNvPr id="8" name="Picture 7" descr="A white bird with a red beak and a black background&#10;&#10;Description automatically generated">
            <a:extLst>
              <a:ext uri="{FF2B5EF4-FFF2-40B4-BE49-F238E27FC236}">
                <a16:creationId xmlns:a16="http://schemas.microsoft.com/office/drawing/2014/main" id="{8D8A9BB5-FA3A-0DAB-7242-ACB6358A890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741937" y="4404697"/>
            <a:ext cx="1387806" cy="1175009"/>
          </a:xfrm>
          <a:prstGeom prst="rect">
            <a:avLst/>
          </a:prstGeom>
        </p:spPr>
      </p:pic>
      <p:sp>
        <p:nvSpPr>
          <p:cNvPr id="10" name="Arrow: Right 11">
            <a:extLst>
              <a:ext uri="{FF2B5EF4-FFF2-40B4-BE49-F238E27FC236}">
                <a16:creationId xmlns:a16="http://schemas.microsoft.com/office/drawing/2014/main" id="{FA49D4C3-3CE5-781D-077D-E1DF4174DE59}"/>
              </a:ext>
            </a:extLst>
          </p:cNvPr>
          <p:cNvSpPr/>
          <p:nvPr/>
        </p:nvSpPr>
        <p:spPr>
          <a:xfrm>
            <a:off x="8309625" y="3856331"/>
            <a:ext cx="680279" cy="4530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41596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F1465-EFA3-8F84-6B6B-B394BB9AE164}"/>
              </a:ext>
            </a:extLst>
          </p:cNvPr>
          <p:cNvSpPr>
            <a:spLocks noGrp="1"/>
          </p:cNvSpPr>
          <p:nvPr>
            <p:ph type="title"/>
          </p:nvPr>
        </p:nvSpPr>
        <p:spPr/>
        <p:txBody>
          <a:bodyPr/>
          <a:lstStyle/>
          <a:p>
            <a:r>
              <a:rPr lang="en-US" dirty="0"/>
              <a:t>Deployment</a:t>
            </a:r>
          </a:p>
        </p:txBody>
      </p:sp>
      <p:pic>
        <p:nvPicPr>
          <p:cNvPr id="5" name="Content Placeholder 4" descr="A diagram of a software flow&#10;&#10;Description automatically generated">
            <a:extLst>
              <a:ext uri="{FF2B5EF4-FFF2-40B4-BE49-F238E27FC236}">
                <a16:creationId xmlns:a16="http://schemas.microsoft.com/office/drawing/2014/main" id="{3BD1EA10-2D64-39DA-B4D1-DF23120511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211" y="2521533"/>
            <a:ext cx="5294140" cy="2445958"/>
          </a:xfrm>
        </p:spPr>
      </p:pic>
      <p:pic>
        <p:nvPicPr>
          <p:cNvPr id="7" name="Picture 6" descr="A screenshot of a computer&#10;&#10;Description automatically generated">
            <a:extLst>
              <a:ext uri="{FF2B5EF4-FFF2-40B4-BE49-F238E27FC236}">
                <a16:creationId xmlns:a16="http://schemas.microsoft.com/office/drawing/2014/main" id="{F6667312-6FBE-4BA9-3EC1-05BEF99077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4196" y="1693571"/>
            <a:ext cx="6240106" cy="3900066"/>
          </a:xfrm>
          <a:prstGeom prst="rect">
            <a:avLst/>
          </a:prstGeom>
        </p:spPr>
      </p:pic>
    </p:spTree>
    <p:extLst>
      <p:ext uri="{BB962C8B-B14F-4D97-AF65-F5344CB8AC3E}">
        <p14:creationId xmlns:p14="http://schemas.microsoft.com/office/powerpoint/2010/main" val="2099991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A41181-691C-D66C-8D06-3E0512404D3A}"/>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768F94E-2BF1-56A5-87AC-0C4270793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Black and white spiralling staircase">
            <a:extLst>
              <a:ext uri="{FF2B5EF4-FFF2-40B4-BE49-F238E27FC236}">
                <a16:creationId xmlns:a16="http://schemas.microsoft.com/office/drawing/2014/main" id="{81AB9853-7495-0295-12F9-04F4F250EB27}"/>
              </a:ext>
            </a:extLst>
          </p:cNvPr>
          <p:cNvPicPr>
            <a:picLocks noChangeAspect="1"/>
          </p:cNvPicPr>
          <p:nvPr/>
        </p:nvPicPr>
        <p:blipFill>
          <a:blip r:embed="rId2"/>
          <a:srcRect t="15730"/>
          <a:stretch/>
        </p:blipFill>
        <p:spPr>
          <a:xfrm>
            <a:off x="20" y="1"/>
            <a:ext cx="12191979" cy="6857999"/>
          </a:xfrm>
          <a:prstGeom prst="rect">
            <a:avLst/>
          </a:prstGeom>
        </p:spPr>
      </p:pic>
      <p:sp>
        <p:nvSpPr>
          <p:cNvPr id="13" name="Freeform: Shape 12">
            <a:extLst>
              <a:ext uri="{FF2B5EF4-FFF2-40B4-BE49-F238E27FC236}">
                <a16:creationId xmlns:a16="http://schemas.microsoft.com/office/drawing/2014/main" id="{393D8CD4-7FBE-9118-0CEB-9C1A2FA6AE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20219" y="-65315"/>
            <a:ext cx="7557315" cy="3771957"/>
          </a:xfrm>
          <a:custGeom>
            <a:avLst/>
            <a:gdLst>
              <a:gd name="connsiteX0" fmla="*/ 52567 w 7557315"/>
              <a:gd name="connsiteY0" fmla="*/ 3771957 h 3771957"/>
              <a:gd name="connsiteX1" fmla="*/ 7557315 w 7557315"/>
              <a:gd name="connsiteY1" fmla="*/ 3640961 h 3771957"/>
              <a:gd name="connsiteX2" fmla="*/ 3406126 w 7557315"/>
              <a:gd name="connsiteY2" fmla="*/ 499129 h 3771957"/>
              <a:gd name="connsiteX3" fmla="*/ 3350264 w 7557315"/>
              <a:gd name="connsiteY3" fmla="*/ 459014 h 3771957"/>
              <a:gd name="connsiteX4" fmla="*/ 1923366 w 7557315"/>
              <a:gd name="connsiteY4" fmla="*/ 763 h 3771957"/>
              <a:gd name="connsiteX5" fmla="*/ 1768756 w 7557315"/>
              <a:gd name="connsiteY5" fmla="*/ 1549 h 3771957"/>
              <a:gd name="connsiteX6" fmla="*/ 144811 w 7557315"/>
              <a:gd name="connsiteY6" fmla="*/ 625253 h 3771957"/>
              <a:gd name="connsiteX7" fmla="*/ 0 w 7557315"/>
              <a:gd name="connsiteY7" fmla="*/ 760395 h 377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7315" h="3771957">
                <a:moveTo>
                  <a:pt x="52567" y="3771957"/>
                </a:moveTo>
                <a:lnTo>
                  <a:pt x="7557315" y="3640961"/>
                </a:lnTo>
                <a:lnTo>
                  <a:pt x="3406126" y="499129"/>
                </a:lnTo>
                <a:lnTo>
                  <a:pt x="3350264" y="459014"/>
                </a:lnTo>
                <a:cubicBezTo>
                  <a:pt x="2914482" y="162529"/>
                  <a:pt x="2418440" y="12600"/>
                  <a:pt x="1923366" y="763"/>
                </a:cubicBezTo>
                <a:cubicBezTo>
                  <a:pt x="1871795" y="-470"/>
                  <a:pt x="1820236" y="-206"/>
                  <a:pt x="1768756" y="1549"/>
                </a:cubicBezTo>
                <a:cubicBezTo>
                  <a:pt x="1183172" y="21502"/>
                  <a:pt x="607903" y="234096"/>
                  <a:pt x="144811" y="625253"/>
                </a:cubicBezTo>
                <a:lnTo>
                  <a:pt x="0" y="760395"/>
                </a:lnTo>
                <a:close/>
              </a:path>
            </a:pathLst>
          </a:custGeom>
          <a:gradFill>
            <a:gsLst>
              <a:gs pos="22000">
                <a:schemeClr val="bg2">
                  <a:alpha val="80000"/>
                </a:schemeClr>
              </a:gs>
              <a:gs pos="100000">
                <a:schemeClr val="accent1">
                  <a:lumMod val="60000"/>
                  <a:lumOff val="40000"/>
                  <a:alpha val="71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9E33316E-5463-F9CC-136D-BC9DE664C83B}"/>
              </a:ext>
            </a:extLst>
          </p:cNvPr>
          <p:cNvSpPr>
            <a:spLocks noGrp="1"/>
          </p:cNvSpPr>
          <p:nvPr>
            <p:ph type="ctrTitle"/>
          </p:nvPr>
        </p:nvSpPr>
        <p:spPr>
          <a:xfrm>
            <a:off x="956065" y="498764"/>
            <a:ext cx="3726596" cy="1496291"/>
          </a:xfrm>
        </p:spPr>
        <p:txBody>
          <a:bodyPr anchor="b">
            <a:normAutofit/>
          </a:bodyPr>
          <a:lstStyle/>
          <a:p>
            <a:r>
              <a:rPr lang="en-CA" sz="3200"/>
              <a:t>Session 5</a:t>
            </a:r>
          </a:p>
        </p:txBody>
      </p:sp>
      <p:sp>
        <p:nvSpPr>
          <p:cNvPr id="5" name="Subtitle 4">
            <a:extLst>
              <a:ext uri="{FF2B5EF4-FFF2-40B4-BE49-F238E27FC236}">
                <a16:creationId xmlns:a16="http://schemas.microsoft.com/office/drawing/2014/main" id="{C101278C-AD2A-4248-B2DD-52A207EA3E27}"/>
              </a:ext>
            </a:extLst>
          </p:cNvPr>
          <p:cNvSpPr>
            <a:spLocks noGrp="1"/>
          </p:cNvSpPr>
          <p:nvPr>
            <p:ph type="subTitle" idx="1"/>
          </p:nvPr>
        </p:nvSpPr>
        <p:spPr>
          <a:xfrm>
            <a:off x="968944" y="2108579"/>
            <a:ext cx="2754568" cy="1019085"/>
          </a:xfrm>
        </p:spPr>
        <p:txBody>
          <a:bodyPr>
            <a:normAutofit/>
          </a:bodyPr>
          <a:lstStyle/>
          <a:p>
            <a:r>
              <a:rPr lang="en-CA" dirty="0"/>
              <a:t>Dataset Conversion and Data Pipeline</a:t>
            </a:r>
          </a:p>
        </p:txBody>
      </p:sp>
    </p:spTree>
    <p:extLst>
      <p:ext uri="{BB962C8B-B14F-4D97-AF65-F5344CB8AC3E}">
        <p14:creationId xmlns:p14="http://schemas.microsoft.com/office/powerpoint/2010/main" val="221101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4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9">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8" name="Rectangle 7">
            <a:extLst>
              <a:ext uri="{FF2B5EF4-FFF2-40B4-BE49-F238E27FC236}">
                <a16:creationId xmlns:a16="http://schemas.microsoft.com/office/drawing/2014/main" id="{CAA37442-EAE9-6CFC-AC74-44222B37F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91DFAE24-8BA2-CAEA-936A-37A7E6EA2D3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0000"/>
          <a:stretch/>
        </p:blipFill>
        <p:spPr>
          <a:xfrm>
            <a:off x="20" y="10"/>
            <a:ext cx="12191979" cy="6857990"/>
          </a:xfrm>
          <a:prstGeom prst="rect">
            <a:avLst/>
          </a:prstGeom>
        </p:spPr>
      </p:pic>
      <p:sp>
        <p:nvSpPr>
          <p:cNvPr id="9" name="Rectangle 8">
            <a:extLst>
              <a:ext uri="{FF2B5EF4-FFF2-40B4-BE49-F238E27FC236}">
                <a16:creationId xmlns:a16="http://schemas.microsoft.com/office/drawing/2014/main" id="{54117A24-9D5E-A791-A2F4-8C81AC60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60265" y="-960268"/>
            <a:ext cx="6857998" cy="8778533"/>
          </a:xfrm>
          <a:prstGeom prst="rect">
            <a:avLst/>
          </a:prstGeom>
          <a:gradFill>
            <a:gsLst>
              <a:gs pos="0">
                <a:srgbClr val="000000">
                  <a:alpha val="0"/>
                </a:srgbClr>
              </a:gs>
              <a:gs pos="56000">
                <a:srgbClr val="000000">
                  <a:alpha val="58000"/>
                </a:srgbClr>
              </a:gs>
              <a:gs pos="100000">
                <a:srgbClr val="000000">
                  <a:alpha val="51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40684D-2F97-7FD7-5392-BAB8D955DC06}"/>
              </a:ext>
            </a:extLst>
          </p:cNvPr>
          <p:cNvSpPr>
            <a:spLocks noGrp="1"/>
          </p:cNvSpPr>
          <p:nvPr>
            <p:ph type="title"/>
          </p:nvPr>
        </p:nvSpPr>
        <p:spPr>
          <a:xfrm>
            <a:off x="1066802" y="1122363"/>
            <a:ext cx="5029198" cy="2305246"/>
          </a:xfrm>
        </p:spPr>
        <p:txBody>
          <a:bodyPr vert="horz" lIns="91440" tIns="45720" rIns="91440" bIns="45720" rtlCol="0" anchor="b">
            <a:normAutofit/>
          </a:bodyPr>
          <a:lstStyle/>
          <a:p>
            <a:pPr>
              <a:lnSpc>
                <a:spcPct val="100000"/>
              </a:lnSpc>
            </a:pPr>
            <a:r>
              <a:rPr lang="en-US" sz="3600">
                <a:solidFill>
                  <a:srgbClr val="FFFFFF"/>
                </a:solidFill>
              </a:rPr>
              <a:t>Self-hosted Object Storage</a:t>
            </a:r>
          </a:p>
        </p:txBody>
      </p:sp>
    </p:spTree>
    <p:extLst>
      <p:ext uri="{BB962C8B-B14F-4D97-AF65-F5344CB8AC3E}">
        <p14:creationId xmlns:p14="http://schemas.microsoft.com/office/powerpoint/2010/main" val="1675120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D00CB3E-22D8-C88A-E699-CC9736BC9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5798096-811B-B156-F926-A4B6A1EA75DC}"/>
              </a:ext>
            </a:extLst>
          </p:cNvPr>
          <p:cNvSpPr>
            <a:spLocks noGrp="1"/>
          </p:cNvSpPr>
          <p:nvPr>
            <p:ph type="title"/>
          </p:nvPr>
        </p:nvSpPr>
        <p:spPr>
          <a:xfrm>
            <a:off x="1066799" y="1131497"/>
            <a:ext cx="8606346" cy="1257299"/>
          </a:xfrm>
        </p:spPr>
        <p:txBody>
          <a:bodyPr vert="horz" lIns="91440" tIns="45720" rIns="91440" bIns="45720" rtlCol="0" anchor="ctr">
            <a:normAutofit/>
          </a:bodyPr>
          <a:lstStyle/>
          <a:p>
            <a:r>
              <a:rPr lang="en-US" sz="4800"/>
              <a:t>Table of Content</a:t>
            </a:r>
          </a:p>
        </p:txBody>
      </p:sp>
      <p:sp>
        <p:nvSpPr>
          <p:cNvPr id="6" name="Vertical Text Placeholder 5">
            <a:extLst>
              <a:ext uri="{FF2B5EF4-FFF2-40B4-BE49-F238E27FC236}">
                <a16:creationId xmlns:a16="http://schemas.microsoft.com/office/drawing/2014/main" id="{7F50CBAE-D138-0530-F71C-FE03BECE13AA}"/>
              </a:ext>
            </a:extLst>
          </p:cNvPr>
          <p:cNvSpPr>
            <a:spLocks noGrp="1"/>
          </p:cNvSpPr>
          <p:nvPr>
            <p:ph type="body" orient="vert" idx="1"/>
          </p:nvPr>
        </p:nvSpPr>
        <p:spPr>
          <a:xfrm>
            <a:off x="1066798" y="2736850"/>
            <a:ext cx="5029202" cy="2978152"/>
          </a:xfrm>
        </p:spPr>
        <p:txBody>
          <a:bodyPr vert="horz" lIns="91440" tIns="45720" rIns="91440" bIns="45720" rtlCol="0">
            <a:normAutofit/>
          </a:bodyPr>
          <a:lstStyle/>
          <a:p>
            <a:r>
              <a:rPr lang="en-US" dirty="0"/>
              <a:t>Session 1 – Problem and Proposed Solution</a:t>
            </a:r>
          </a:p>
          <a:p>
            <a:r>
              <a:rPr lang="en-US" dirty="0"/>
              <a:t>Session 2 – Conceptual and Physical Design</a:t>
            </a:r>
          </a:p>
          <a:p>
            <a:r>
              <a:rPr lang="en-US" dirty="0"/>
              <a:t>Session 3 – API and UI Demo</a:t>
            </a:r>
          </a:p>
          <a:p>
            <a:r>
              <a:rPr lang="en-US" dirty="0"/>
              <a:t>Session 4 – Feature Highlights</a:t>
            </a:r>
          </a:p>
          <a:p>
            <a:r>
              <a:rPr lang="en-US" dirty="0"/>
              <a:t>Session 5 - </a:t>
            </a:r>
            <a:r>
              <a:rPr lang="en-CA" dirty="0"/>
              <a:t>Dataset Conversion and Data Pipeline</a:t>
            </a:r>
          </a:p>
        </p:txBody>
      </p:sp>
      <p:pic>
        <p:nvPicPr>
          <p:cNvPr id="8" name="Picture 7" descr="Person writing on a notepad">
            <a:extLst>
              <a:ext uri="{FF2B5EF4-FFF2-40B4-BE49-F238E27FC236}">
                <a16:creationId xmlns:a16="http://schemas.microsoft.com/office/drawing/2014/main" id="{89F6903F-0930-DCAB-38D3-DF48FDF5A119}"/>
              </a:ext>
            </a:extLst>
          </p:cNvPr>
          <p:cNvPicPr>
            <a:picLocks noChangeAspect="1"/>
          </p:cNvPicPr>
          <p:nvPr/>
        </p:nvPicPr>
        <p:blipFill>
          <a:blip r:embed="rId2"/>
          <a:srcRect t="14341" r="-3" b="17006"/>
          <a:stretch/>
        </p:blipFill>
        <p:spPr>
          <a:xfrm>
            <a:off x="5797434"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p:spPr>
      </p:pic>
    </p:spTree>
    <p:extLst>
      <p:ext uri="{BB962C8B-B14F-4D97-AF65-F5344CB8AC3E}">
        <p14:creationId xmlns:p14="http://schemas.microsoft.com/office/powerpoint/2010/main" val="2775851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5496AE70-F970-59AB-7309-6CC00692C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2C9F31-3E55-2D3C-6347-82F9FD53DA25}"/>
              </a:ext>
            </a:extLst>
          </p:cNvPr>
          <p:cNvSpPr>
            <a:spLocks noGrp="1"/>
          </p:cNvSpPr>
          <p:nvPr>
            <p:ph type="title"/>
          </p:nvPr>
        </p:nvSpPr>
        <p:spPr>
          <a:xfrm>
            <a:off x="1066801" y="5074083"/>
            <a:ext cx="5508170" cy="1240970"/>
          </a:xfrm>
        </p:spPr>
        <p:txBody>
          <a:bodyPr vert="horz" lIns="91440" tIns="45720" rIns="91440" bIns="45720" rtlCol="0" anchor="t">
            <a:normAutofit/>
          </a:bodyPr>
          <a:lstStyle/>
          <a:p>
            <a:pPr algn="r">
              <a:lnSpc>
                <a:spcPct val="100000"/>
              </a:lnSpc>
            </a:pPr>
            <a:r>
              <a:rPr lang="en-US" sz="3600" dirty="0"/>
              <a:t>Data Pipeline</a:t>
            </a:r>
          </a:p>
        </p:txBody>
      </p:sp>
      <p:pic>
        <p:nvPicPr>
          <p:cNvPr id="5" name="Content Placeholder 4" descr="A close-up of a data cleansing&#10;&#10;Description automatically generated">
            <a:extLst>
              <a:ext uri="{FF2B5EF4-FFF2-40B4-BE49-F238E27FC236}">
                <a16:creationId xmlns:a16="http://schemas.microsoft.com/office/drawing/2014/main" id="{C7CE5EA9-0BB8-752F-9BCA-65F22AA2A4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3547" y="723512"/>
            <a:ext cx="8901216" cy="3827522"/>
          </a:xfrm>
          <a:prstGeom prst="rect">
            <a:avLst/>
          </a:prstGeom>
        </p:spPr>
      </p:pic>
    </p:spTree>
    <p:extLst>
      <p:ext uri="{BB962C8B-B14F-4D97-AF65-F5344CB8AC3E}">
        <p14:creationId xmlns:p14="http://schemas.microsoft.com/office/powerpoint/2010/main" val="2190301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1A06B62-8BB1-9677-4094-5FB84178B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81B1BE-11FC-4BCB-2D80-9621C98E0285}"/>
              </a:ext>
            </a:extLst>
          </p:cNvPr>
          <p:cNvSpPr>
            <a:spLocks noGrp="1"/>
          </p:cNvSpPr>
          <p:nvPr>
            <p:ph type="title"/>
          </p:nvPr>
        </p:nvSpPr>
        <p:spPr>
          <a:xfrm>
            <a:off x="7239000" y="377885"/>
            <a:ext cx="3924299" cy="1612290"/>
          </a:xfrm>
        </p:spPr>
        <p:txBody>
          <a:bodyPr anchor="ctr">
            <a:normAutofit/>
          </a:bodyPr>
          <a:lstStyle/>
          <a:p>
            <a:r>
              <a:rPr lang="en-CA" dirty="0"/>
              <a:t>EDA Analysis Framework</a:t>
            </a:r>
          </a:p>
        </p:txBody>
      </p:sp>
      <p:pic>
        <p:nvPicPr>
          <p:cNvPr id="5" name="Content Placeholder 4" descr="A screenshot of a computer&#10;&#10;Description automatically generated">
            <a:extLst>
              <a:ext uri="{FF2B5EF4-FFF2-40B4-BE49-F238E27FC236}">
                <a16:creationId xmlns:a16="http://schemas.microsoft.com/office/drawing/2014/main" id="{F35998D7-026C-2706-E2F3-36055A1B6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391" y="1990175"/>
            <a:ext cx="5406218" cy="3040996"/>
          </a:xfrm>
          <a:prstGeom prst="rect">
            <a:avLst/>
          </a:prstGeom>
        </p:spPr>
      </p:pic>
      <p:sp>
        <p:nvSpPr>
          <p:cNvPr id="9" name="Content Placeholder 8">
            <a:extLst>
              <a:ext uri="{FF2B5EF4-FFF2-40B4-BE49-F238E27FC236}">
                <a16:creationId xmlns:a16="http://schemas.microsoft.com/office/drawing/2014/main" id="{E51D484F-6EEA-CD6B-C68D-45F4AC70D734}"/>
              </a:ext>
            </a:extLst>
          </p:cNvPr>
          <p:cNvSpPr>
            <a:spLocks noGrp="1"/>
          </p:cNvSpPr>
          <p:nvPr>
            <p:ph idx="1"/>
          </p:nvPr>
        </p:nvSpPr>
        <p:spPr>
          <a:xfrm>
            <a:off x="6727372" y="1971734"/>
            <a:ext cx="5225142" cy="3710604"/>
          </a:xfrm>
        </p:spPr>
        <p:txBody>
          <a:bodyPr>
            <a:noAutofit/>
          </a:bodyPr>
          <a:lstStyle/>
          <a:p>
            <a:pPr>
              <a:buFont typeface="Arial" panose="020B0604020202020204" pitchFamily="34" charset="0"/>
              <a:buChar char="•"/>
            </a:pPr>
            <a:r>
              <a:rPr lang="en-CA" sz="900" b="1" dirty="0"/>
              <a:t>Missing Values</a:t>
            </a:r>
            <a:r>
              <a:rPr lang="en-CA" sz="900" dirty="0"/>
              <a:t> - By using EDA it is possible to find columns with missing values. In this regard, you will probably replace or rather remove them depending on what proportion of values were not found.</a:t>
            </a:r>
          </a:p>
          <a:p>
            <a:pPr>
              <a:buFont typeface="Arial" panose="020B0604020202020204" pitchFamily="34" charset="0"/>
              <a:buChar char="•"/>
            </a:pPr>
            <a:r>
              <a:rPr lang="en-CA" sz="900" b="1" dirty="0"/>
              <a:t>Outliers</a:t>
            </a:r>
            <a:r>
              <a:rPr lang="en-CA" sz="900" dirty="0"/>
              <a:t> - In case there are outliers in your data, performing EDA can help you to </a:t>
            </a:r>
            <a:r>
              <a:rPr lang="en-CA" sz="900" dirty="0" err="1"/>
              <a:t>detec</a:t>
            </a:r>
            <a:r>
              <a:rPr lang="en-CA" sz="900" dirty="0"/>
              <a:t> them. Such cases differ greatly from other observations. These strange values might be true or erroneous.</a:t>
            </a:r>
          </a:p>
          <a:p>
            <a:pPr>
              <a:buFont typeface="Arial" panose="020B0604020202020204" pitchFamily="34" charset="0"/>
              <a:buChar char="•"/>
            </a:pPr>
            <a:r>
              <a:rPr lang="en-CA" sz="900" b="1" dirty="0"/>
              <a:t>Distribution of Data</a:t>
            </a:r>
            <a:r>
              <a:rPr lang="en-CA" sz="900" dirty="0"/>
              <a:t> - When one does exploratory analysis of data, he/she can understand its distribution too well. If it’s skewed, then it might not work as expected by some machine learning algorithms.</a:t>
            </a:r>
          </a:p>
          <a:p>
            <a:pPr>
              <a:buFont typeface="Arial" panose="020B0604020202020204" pitchFamily="34" charset="0"/>
              <a:buChar char="•"/>
            </a:pPr>
            <a:r>
              <a:rPr lang="en-CA" sz="900" b="1" dirty="0"/>
              <a:t>Correlation</a:t>
            </a:r>
            <a:r>
              <a:rPr lang="en-CA" sz="900" dirty="0"/>
              <a:t> - Furthermore, through conducting EDA on your dataset you can also determine if there are any correlated features among them which will lead multicollinearity among linear regression models if they have highly correlated features.</a:t>
            </a:r>
          </a:p>
          <a:p>
            <a:pPr>
              <a:buFont typeface="Arial" panose="020B0604020202020204" pitchFamily="34" charset="0"/>
              <a:buChar char="•"/>
            </a:pPr>
            <a:r>
              <a:rPr lang="en-CA" sz="900" b="1" dirty="0"/>
              <a:t>Constant Features</a:t>
            </a:r>
            <a:r>
              <a:rPr lang="en-CA" sz="900" dirty="0"/>
              <a:t> - Moreover, one may equally use this step to determine if there are any constant features in dataset that lacks useful information hence, they need to be deleted as well.</a:t>
            </a:r>
          </a:p>
          <a:p>
            <a:pPr>
              <a:buFont typeface="Arial" panose="020B0604020202020204" pitchFamily="34" charset="0"/>
              <a:buChar char="•"/>
            </a:pPr>
            <a:r>
              <a:rPr lang="en-CA" sz="900" b="1" dirty="0"/>
              <a:t>Categorical Variables</a:t>
            </a:r>
            <a:r>
              <a:rPr lang="en-CA" sz="900" dirty="0"/>
              <a:t> - Additionally, when engaged in exploratory analysis of data one may also find out how many categorical variables exist and their distinct categories too since a few categories might have minimal counts thus requiring special treatment separately.</a:t>
            </a:r>
          </a:p>
          <a:p>
            <a:pPr>
              <a:buFont typeface="Arial" panose="020B0604020202020204" pitchFamily="34" charset="0"/>
              <a:buChar char="•"/>
            </a:pPr>
            <a:r>
              <a:rPr lang="en-CA" sz="900" b="1" dirty="0"/>
              <a:t>Feature Magnitude</a:t>
            </a:r>
            <a:r>
              <a:rPr lang="en-CA" sz="900" dirty="0"/>
              <a:t> - Furthermore another thing that comes into the picture during EDA is whether the different measures are being used for scaling features for such algorithms like learning machines where scale needs to be uniform across all these arrays.</a:t>
            </a:r>
          </a:p>
        </p:txBody>
      </p:sp>
    </p:spTree>
    <p:extLst>
      <p:ext uri="{BB962C8B-B14F-4D97-AF65-F5344CB8AC3E}">
        <p14:creationId xmlns:p14="http://schemas.microsoft.com/office/powerpoint/2010/main" val="1616634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A18A2-2D97-CA48-8A94-18054F842D7E}"/>
              </a:ext>
            </a:extLst>
          </p:cNvPr>
          <p:cNvSpPr>
            <a:spLocks noGrp="1"/>
          </p:cNvSpPr>
          <p:nvPr>
            <p:ph type="title"/>
          </p:nvPr>
        </p:nvSpPr>
        <p:spPr/>
        <p:txBody>
          <a:bodyPr/>
          <a:lstStyle/>
          <a:p>
            <a:r>
              <a:rPr lang="en-US" dirty="0"/>
              <a:t>Model Training and Testing</a:t>
            </a:r>
          </a:p>
        </p:txBody>
      </p:sp>
      <p:pic>
        <p:nvPicPr>
          <p:cNvPr id="13" name="Content Placeholder 12" descr="A screenshot of a document&#10;&#10;Description automatically generated">
            <a:extLst>
              <a:ext uri="{FF2B5EF4-FFF2-40B4-BE49-F238E27FC236}">
                <a16:creationId xmlns:a16="http://schemas.microsoft.com/office/drawing/2014/main" id="{29DF1576-E632-761A-354E-40D18C804F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3416" y="1890510"/>
            <a:ext cx="3846369" cy="2254768"/>
          </a:xfrm>
        </p:spPr>
      </p:pic>
      <p:pic>
        <p:nvPicPr>
          <p:cNvPr id="15" name="Picture 14" descr="A screenshot of a computer program&#10;&#10;Description automatically generated">
            <a:extLst>
              <a:ext uri="{FF2B5EF4-FFF2-40B4-BE49-F238E27FC236}">
                <a16:creationId xmlns:a16="http://schemas.microsoft.com/office/drawing/2014/main" id="{E690425E-838B-A994-38A2-4625388E3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1534" y="936841"/>
            <a:ext cx="3846369" cy="3393205"/>
          </a:xfrm>
          <a:prstGeom prst="rect">
            <a:avLst/>
          </a:prstGeom>
        </p:spPr>
      </p:pic>
      <p:pic>
        <p:nvPicPr>
          <p:cNvPr id="17" name="Picture 16" descr="A screenshot of a computer program&#10;&#10;Description automatically generated">
            <a:extLst>
              <a:ext uri="{FF2B5EF4-FFF2-40B4-BE49-F238E27FC236}">
                <a16:creationId xmlns:a16="http://schemas.microsoft.com/office/drawing/2014/main" id="{0A8393D3-659B-1ED0-E21F-08D8B7124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1534" y="4486351"/>
            <a:ext cx="4850617" cy="1865086"/>
          </a:xfrm>
          <a:prstGeom prst="rect">
            <a:avLst/>
          </a:prstGeom>
        </p:spPr>
      </p:pic>
      <p:sp>
        <p:nvSpPr>
          <p:cNvPr id="18" name="TextBox 17">
            <a:extLst>
              <a:ext uri="{FF2B5EF4-FFF2-40B4-BE49-F238E27FC236}">
                <a16:creationId xmlns:a16="http://schemas.microsoft.com/office/drawing/2014/main" id="{C5098086-25B2-AABE-DEBA-A5E26457632C}"/>
              </a:ext>
            </a:extLst>
          </p:cNvPr>
          <p:cNvSpPr txBox="1"/>
          <p:nvPr/>
        </p:nvSpPr>
        <p:spPr>
          <a:xfrm>
            <a:off x="1066800" y="4264732"/>
            <a:ext cx="5505060" cy="2308324"/>
          </a:xfrm>
          <a:prstGeom prst="rect">
            <a:avLst/>
          </a:prstGeom>
          <a:noFill/>
          <a:ln>
            <a:solidFill>
              <a:schemeClr val="accent1"/>
            </a:solidFill>
          </a:ln>
        </p:spPr>
        <p:txBody>
          <a:bodyPr wrap="square" rtlCol="0">
            <a:spAutoFit/>
          </a:bodyPr>
          <a:lstStyle/>
          <a:p>
            <a:r>
              <a:rPr lang="en-CA" b="0" i="0" dirty="0">
                <a:solidFill>
                  <a:srgbClr val="273B68"/>
                </a:solidFill>
                <a:effectLst/>
                <a:latin typeface="Public Sans"/>
              </a:rPr>
              <a:t>The AUC indicates the chances that, when showing the model a positive and negative token at random, it will place the positive token in a higher rank, if given a mildly better model which attaches a unit length square with vertices at p=1, AUC=1.0. Hence it can be asserted that the chances of the model disregarding a random negative token while accurately classifying a random positive token is 100%.</a:t>
            </a:r>
            <a:endParaRPr lang="en-US" dirty="0"/>
          </a:p>
        </p:txBody>
      </p:sp>
    </p:spTree>
    <p:extLst>
      <p:ext uri="{BB962C8B-B14F-4D97-AF65-F5344CB8AC3E}">
        <p14:creationId xmlns:p14="http://schemas.microsoft.com/office/powerpoint/2010/main" val="3224578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DD0-0508-E8DD-480E-443551547537}"/>
              </a:ext>
            </a:extLst>
          </p:cNvPr>
          <p:cNvSpPr>
            <a:spLocks noGrp="1"/>
          </p:cNvSpPr>
          <p:nvPr>
            <p:ph type="title"/>
          </p:nvPr>
        </p:nvSpPr>
        <p:spPr/>
        <p:txBody>
          <a:bodyPr/>
          <a:lstStyle/>
          <a:p>
            <a:r>
              <a:rPr lang="en-CA" dirty="0"/>
              <a:t>Microsoft </a:t>
            </a:r>
            <a:r>
              <a:rPr lang="en-CA" dirty="0" err="1"/>
              <a:t>ONNXRuntime</a:t>
            </a:r>
            <a:endParaRPr lang="en-CA" dirty="0"/>
          </a:p>
        </p:txBody>
      </p:sp>
      <p:pic>
        <p:nvPicPr>
          <p:cNvPr id="5" name="Content Placeholder 4" descr="A computer code with black text&#10;&#10;Description automatically generated with medium confidence">
            <a:extLst>
              <a:ext uri="{FF2B5EF4-FFF2-40B4-BE49-F238E27FC236}">
                <a16:creationId xmlns:a16="http://schemas.microsoft.com/office/drawing/2014/main" id="{3A5AE375-6737-686B-24CC-E683C3193C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975" y="2386001"/>
            <a:ext cx="8883650" cy="3184548"/>
          </a:xfrm>
        </p:spPr>
      </p:pic>
    </p:spTree>
    <p:extLst>
      <p:ext uri="{BB962C8B-B14F-4D97-AF65-F5344CB8AC3E}">
        <p14:creationId xmlns:p14="http://schemas.microsoft.com/office/powerpoint/2010/main" val="3705523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10">
            <a:extLst>
              <a:ext uri="{FF2B5EF4-FFF2-40B4-BE49-F238E27FC236}">
                <a16:creationId xmlns:a16="http://schemas.microsoft.com/office/drawing/2014/main" id="{789EBE4E-5983-B393-1D5E-731351065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highway near the ocean">
            <a:extLst>
              <a:ext uri="{FF2B5EF4-FFF2-40B4-BE49-F238E27FC236}">
                <a16:creationId xmlns:a16="http://schemas.microsoft.com/office/drawing/2014/main" id="{939935E2-B467-77A0-B838-9EADEADB3257}"/>
              </a:ext>
            </a:extLst>
          </p:cNvPr>
          <p:cNvPicPr>
            <a:picLocks noChangeAspect="1"/>
          </p:cNvPicPr>
          <p:nvPr/>
        </p:nvPicPr>
        <p:blipFill>
          <a:blip r:embed="rId2"/>
          <a:srcRect t="11833" b="13167"/>
          <a:stretch/>
        </p:blipFill>
        <p:spPr>
          <a:xfrm>
            <a:off x="20" y="10"/>
            <a:ext cx="12191979" cy="6857989"/>
          </a:xfrm>
          <a:prstGeom prst="rect">
            <a:avLst/>
          </a:prstGeom>
        </p:spPr>
      </p:pic>
      <p:sp>
        <p:nvSpPr>
          <p:cNvPr id="13" name="Freeform: Shape 12">
            <a:extLst>
              <a:ext uri="{FF2B5EF4-FFF2-40B4-BE49-F238E27FC236}">
                <a16:creationId xmlns:a16="http://schemas.microsoft.com/office/drawing/2014/main" id="{2CEF5482-568A-9463-C672-BC6D644DF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39511" y="-72076"/>
            <a:ext cx="8582352" cy="4875036"/>
          </a:xfrm>
          <a:custGeom>
            <a:avLst/>
            <a:gdLst>
              <a:gd name="connsiteX0" fmla="*/ 1259133 w 8582352"/>
              <a:gd name="connsiteY0" fmla="*/ 1707 h 4875036"/>
              <a:gd name="connsiteX1" fmla="*/ 29139 w 8582352"/>
              <a:gd name="connsiteY1" fmla="*/ 317762 h 4875036"/>
              <a:gd name="connsiteX2" fmla="*/ 0 w 8582352"/>
              <a:gd name="connsiteY2" fmla="*/ 333585 h 4875036"/>
              <a:gd name="connsiteX3" fmla="*/ 79271 w 8582352"/>
              <a:gd name="connsiteY3" fmla="*/ 4875036 h 4875036"/>
              <a:gd name="connsiteX4" fmla="*/ 8582352 w 8582352"/>
              <a:gd name="connsiteY4" fmla="*/ 4726614 h 4875036"/>
              <a:gd name="connsiteX5" fmla="*/ 3064323 w 8582352"/>
              <a:gd name="connsiteY5" fmla="*/ 550287 h 4875036"/>
              <a:gd name="connsiteX6" fmla="*/ 3002736 w 8582352"/>
              <a:gd name="connsiteY6" fmla="*/ 506058 h 4875036"/>
              <a:gd name="connsiteX7" fmla="*/ 1429589 w 8582352"/>
              <a:gd name="connsiteY7" fmla="*/ 840 h 4875036"/>
              <a:gd name="connsiteX8" fmla="*/ 1259133 w 8582352"/>
              <a:gd name="connsiteY8" fmla="*/ 1707 h 4875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82352" h="4875036">
                <a:moveTo>
                  <a:pt x="1259133" y="1707"/>
                </a:moveTo>
                <a:cubicBezTo>
                  <a:pt x="833461" y="16212"/>
                  <a:pt x="412733" y="123046"/>
                  <a:pt x="29139" y="317762"/>
                </a:cubicBezTo>
                <a:lnTo>
                  <a:pt x="0" y="333585"/>
                </a:lnTo>
                <a:lnTo>
                  <a:pt x="79271" y="4875036"/>
                </a:lnTo>
                <a:lnTo>
                  <a:pt x="8582352" y="4726614"/>
                </a:lnTo>
                <a:lnTo>
                  <a:pt x="3064323" y="550287"/>
                </a:lnTo>
                <a:lnTo>
                  <a:pt x="3002736" y="506058"/>
                </a:lnTo>
                <a:cubicBezTo>
                  <a:pt x="2522288" y="179187"/>
                  <a:pt x="1975404" y="13891"/>
                  <a:pt x="1429589" y="840"/>
                </a:cubicBezTo>
                <a:cubicBezTo>
                  <a:pt x="1372734" y="-519"/>
                  <a:pt x="1315889" y="-227"/>
                  <a:pt x="1259133" y="1707"/>
                </a:cubicBezTo>
                <a:close/>
              </a:path>
            </a:pathLst>
          </a:custGeom>
          <a:gradFill>
            <a:gsLst>
              <a:gs pos="22000">
                <a:schemeClr val="bg2">
                  <a:alpha val="80000"/>
                </a:schemeClr>
              </a:gs>
              <a:gs pos="100000">
                <a:schemeClr val="accent1">
                  <a:lumMod val="60000"/>
                  <a:lumOff val="40000"/>
                  <a:alpha val="86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F382147-FC5E-CC51-60FC-2D706FAC57F9}"/>
              </a:ext>
            </a:extLst>
          </p:cNvPr>
          <p:cNvSpPr>
            <a:spLocks noGrp="1"/>
          </p:cNvSpPr>
          <p:nvPr>
            <p:ph type="title"/>
          </p:nvPr>
        </p:nvSpPr>
        <p:spPr>
          <a:xfrm>
            <a:off x="950791" y="739101"/>
            <a:ext cx="4213437" cy="1772279"/>
          </a:xfrm>
        </p:spPr>
        <p:txBody>
          <a:bodyPr vert="horz" lIns="91440" tIns="45720" rIns="91440" bIns="45720" rtlCol="0" anchor="b">
            <a:normAutofit/>
          </a:bodyPr>
          <a:lstStyle/>
          <a:p>
            <a:pPr>
              <a:lnSpc>
                <a:spcPct val="100000"/>
              </a:lnSpc>
            </a:pPr>
            <a:r>
              <a:rPr lang="en-US" sz="3600"/>
              <a:t>Thank You</a:t>
            </a:r>
          </a:p>
        </p:txBody>
      </p:sp>
      <p:sp>
        <p:nvSpPr>
          <p:cNvPr id="15" name="Freeform: Shape 14">
            <a:extLst>
              <a:ext uri="{FF2B5EF4-FFF2-40B4-BE49-F238E27FC236}">
                <a16:creationId xmlns:a16="http://schemas.microsoft.com/office/drawing/2014/main" id="{D38784C3-11AE-0BE2-6339-1A2BDAC7F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740000" flipV="1">
            <a:off x="7888979" y="5020683"/>
            <a:ext cx="4324338" cy="1889417"/>
          </a:xfrm>
          <a:custGeom>
            <a:avLst/>
            <a:gdLst>
              <a:gd name="connsiteX0" fmla="*/ 26412 w 4324338"/>
              <a:gd name="connsiteY0" fmla="*/ 1889417 h 1889417"/>
              <a:gd name="connsiteX1" fmla="*/ 4324338 w 4324338"/>
              <a:gd name="connsiteY1" fmla="*/ 1814397 h 1889417"/>
              <a:gd name="connsiteX2" fmla="*/ 2459858 w 4324338"/>
              <a:gd name="connsiteY2" fmla="*/ 403264 h 1889417"/>
              <a:gd name="connsiteX3" fmla="*/ 2414726 w 4324338"/>
              <a:gd name="connsiteY3" fmla="*/ 370852 h 1889417"/>
              <a:gd name="connsiteX4" fmla="*/ 1261883 w 4324338"/>
              <a:gd name="connsiteY4" fmla="*/ 615 h 1889417"/>
              <a:gd name="connsiteX5" fmla="*/ 70385 w 4324338"/>
              <a:gd name="connsiteY5" fmla="*/ 326182 h 1889417"/>
              <a:gd name="connsiteX6" fmla="*/ 0 w 4324338"/>
              <a:gd name="connsiteY6" fmla="*/ 376291 h 188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338" h="1889417">
                <a:moveTo>
                  <a:pt x="26412" y="1889417"/>
                </a:moveTo>
                <a:lnTo>
                  <a:pt x="4324338" y="1814397"/>
                </a:lnTo>
                <a:lnTo>
                  <a:pt x="2459858" y="403264"/>
                </a:lnTo>
                <a:lnTo>
                  <a:pt x="2414726" y="370852"/>
                </a:lnTo>
                <a:cubicBezTo>
                  <a:pt x="2062641" y="131313"/>
                  <a:pt x="1661870" y="10180"/>
                  <a:pt x="1261883" y="615"/>
                </a:cubicBezTo>
                <a:cubicBezTo>
                  <a:pt x="845229" y="-9347"/>
                  <a:pt x="429425" y="101751"/>
                  <a:pt x="70385" y="326182"/>
                </a:cubicBezTo>
                <a:lnTo>
                  <a:pt x="0" y="376291"/>
                </a:lnTo>
                <a:close/>
              </a:path>
            </a:pathLst>
          </a:custGeom>
          <a:gradFill>
            <a:gsLst>
              <a:gs pos="27000">
                <a:schemeClr val="bg2">
                  <a:alpha val="70000"/>
                </a:schemeClr>
              </a:gs>
              <a:gs pos="100000">
                <a:schemeClr val="accent1">
                  <a:lumMod val="60000"/>
                  <a:lumOff val="40000"/>
                  <a:alpha val="7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613567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4F0AD4-7619-011B-2FA7-793E0764AA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65114C3-015C-6D16-DD63-F1A2D3D8F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35524" y="-119829"/>
            <a:ext cx="12204742" cy="6152857"/>
          </a:xfrm>
          <a:custGeom>
            <a:avLst/>
            <a:gdLst>
              <a:gd name="connsiteX0" fmla="*/ 2879413 w 12204742"/>
              <a:gd name="connsiteY0" fmla="*/ 2336 h 6152857"/>
              <a:gd name="connsiteX1" fmla="*/ 140766 w 12204742"/>
              <a:gd name="connsiteY1" fmla="*/ 1212659 h 6152857"/>
              <a:gd name="connsiteX2" fmla="*/ 0 w 12204742"/>
              <a:gd name="connsiteY2" fmla="*/ 1366844 h 6152857"/>
              <a:gd name="connsiteX3" fmla="*/ 83541 w 12204742"/>
              <a:gd name="connsiteY3" fmla="*/ 6152857 h 6152857"/>
              <a:gd name="connsiteX4" fmla="*/ 12204742 w 12204742"/>
              <a:gd name="connsiteY4" fmla="*/ 5941281 h 6152857"/>
              <a:gd name="connsiteX5" fmla="*/ 5349696 w 12204742"/>
              <a:gd name="connsiteY5" fmla="*/ 753031 h 6152857"/>
              <a:gd name="connsiteX6" fmla="*/ 5265419 w 12204742"/>
              <a:gd name="connsiteY6" fmla="*/ 692507 h 6152857"/>
              <a:gd name="connsiteX7" fmla="*/ 3112670 w 12204742"/>
              <a:gd name="connsiteY7" fmla="*/ 1150 h 6152857"/>
              <a:gd name="connsiteX8" fmla="*/ 2879413 w 12204742"/>
              <a:gd name="connsiteY8" fmla="*/ 2336 h 615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4742" h="6152857">
                <a:moveTo>
                  <a:pt x="2879413" y="2336"/>
                </a:moveTo>
                <a:cubicBezTo>
                  <a:pt x="1869738" y="36741"/>
                  <a:pt x="880393" y="450749"/>
                  <a:pt x="140766" y="1212659"/>
                </a:cubicBezTo>
                <a:lnTo>
                  <a:pt x="0" y="1366844"/>
                </a:lnTo>
                <a:lnTo>
                  <a:pt x="83541" y="6152857"/>
                </a:lnTo>
                <a:lnTo>
                  <a:pt x="12204742" y="5941281"/>
                </a:lnTo>
                <a:lnTo>
                  <a:pt x="5349696" y="753031"/>
                </a:lnTo>
                <a:lnTo>
                  <a:pt x="5265419" y="692507"/>
                </a:lnTo>
                <a:cubicBezTo>
                  <a:pt x="4607957" y="245206"/>
                  <a:pt x="3859582" y="19009"/>
                  <a:pt x="3112670" y="1150"/>
                </a:cubicBezTo>
                <a:cubicBezTo>
                  <a:pt x="3034867" y="-711"/>
                  <a:pt x="2957079" y="-310"/>
                  <a:pt x="2879413" y="2336"/>
                </a:cubicBez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47AA22DA-352D-FC0F-4647-C908353DEF78}"/>
              </a:ext>
            </a:extLst>
          </p:cNvPr>
          <p:cNvSpPr>
            <a:spLocks noGrp="1"/>
          </p:cNvSpPr>
          <p:nvPr>
            <p:ph type="ctrTitle"/>
          </p:nvPr>
        </p:nvSpPr>
        <p:spPr>
          <a:xfrm>
            <a:off x="1066800" y="850005"/>
            <a:ext cx="6196885" cy="1655289"/>
          </a:xfrm>
        </p:spPr>
        <p:txBody>
          <a:bodyPr>
            <a:normAutofit/>
          </a:bodyPr>
          <a:lstStyle/>
          <a:p>
            <a:r>
              <a:rPr lang="en-CA" sz="4800"/>
              <a:t>Session 1</a:t>
            </a:r>
          </a:p>
        </p:txBody>
      </p:sp>
      <p:sp>
        <p:nvSpPr>
          <p:cNvPr id="5" name="Subtitle 4">
            <a:extLst>
              <a:ext uri="{FF2B5EF4-FFF2-40B4-BE49-F238E27FC236}">
                <a16:creationId xmlns:a16="http://schemas.microsoft.com/office/drawing/2014/main" id="{4FD94FD4-E5DC-0B8B-C1EC-FCA776C2C4B9}"/>
              </a:ext>
            </a:extLst>
          </p:cNvPr>
          <p:cNvSpPr>
            <a:spLocks noGrp="1"/>
          </p:cNvSpPr>
          <p:nvPr>
            <p:ph type="subTitle" idx="1"/>
          </p:nvPr>
        </p:nvSpPr>
        <p:spPr>
          <a:xfrm>
            <a:off x="1066800" y="2514600"/>
            <a:ext cx="4637540" cy="1279721"/>
          </a:xfrm>
        </p:spPr>
        <p:txBody>
          <a:bodyPr>
            <a:normAutofit/>
          </a:bodyPr>
          <a:lstStyle/>
          <a:p>
            <a:r>
              <a:rPr lang="en-CA"/>
              <a:t>Problem and Proposed Solution</a:t>
            </a:r>
            <a:endParaRPr lang="en-CA" dirty="0"/>
          </a:p>
        </p:txBody>
      </p:sp>
    </p:spTree>
    <p:extLst>
      <p:ext uri="{BB962C8B-B14F-4D97-AF65-F5344CB8AC3E}">
        <p14:creationId xmlns:p14="http://schemas.microsoft.com/office/powerpoint/2010/main" val="156616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0300B1B-B85E-D514-C6B4-30126EBBCD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69C509C-DC9F-72A7-2C51-F7F49BF17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4291463" cy="1828798"/>
          </a:xfrm>
          <a:custGeom>
            <a:avLst/>
            <a:gdLst>
              <a:gd name="connsiteX0" fmla="*/ 4291463 w 4291463"/>
              <a:gd name="connsiteY0" fmla="*/ 1828798 h 1828798"/>
              <a:gd name="connsiteX1" fmla="*/ 0 w 4291463"/>
              <a:gd name="connsiteY1" fmla="*/ 1828798 h 1828798"/>
              <a:gd name="connsiteX2" fmla="*/ 1813870 w 4291463"/>
              <a:gd name="connsiteY2" fmla="*/ 405504 h 1828798"/>
              <a:gd name="connsiteX3" fmla="*/ 1856352 w 4291463"/>
              <a:gd name="connsiteY3" fmla="*/ 373857 h 1828798"/>
              <a:gd name="connsiteX4" fmla="*/ 2949111 w 4291463"/>
              <a:gd name="connsiteY4" fmla="*/ 1756 h 1828798"/>
              <a:gd name="connsiteX5" fmla="*/ 3068193 w 4291463"/>
              <a:gd name="connsiteY5" fmla="*/ 284 h 1828798"/>
              <a:gd name="connsiteX6" fmla="*/ 4291186 w 4291463"/>
              <a:gd name="connsiteY6" fmla="*/ 430072 h 1828798"/>
              <a:gd name="connsiteX7" fmla="*/ 4291463 w 4291463"/>
              <a:gd name="connsiteY7" fmla="*/ 430316 h 182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1463" h="1828798">
                <a:moveTo>
                  <a:pt x="4291463" y="1828798"/>
                </a:moveTo>
                <a:lnTo>
                  <a:pt x="0" y="1828798"/>
                </a:lnTo>
                <a:lnTo>
                  <a:pt x="1813870" y="405504"/>
                </a:lnTo>
                <a:lnTo>
                  <a:pt x="1856352" y="373857"/>
                </a:lnTo>
                <a:cubicBezTo>
                  <a:pt x="2187982" y="139664"/>
                  <a:pt x="2567993" y="17528"/>
                  <a:pt x="2949111" y="1756"/>
                </a:cubicBezTo>
                <a:cubicBezTo>
                  <a:pt x="2988812" y="114"/>
                  <a:pt x="3028523" y="-375"/>
                  <a:pt x="3068193" y="284"/>
                </a:cubicBezTo>
                <a:cubicBezTo>
                  <a:pt x="3504570" y="7531"/>
                  <a:pt x="3935938" y="153650"/>
                  <a:pt x="4291186" y="430072"/>
                </a:cubicBezTo>
                <a:lnTo>
                  <a:pt x="4291463" y="430316"/>
                </a:lnTo>
                <a:close/>
              </a:path>
            </a:pathLst>
          </a:custGeom>
          <a:gradFill>
            <a:gsLst>
              <a:gs pos="32000">
                <a:schemeClr val="bg2"/>
              </a:gs>
              <a:gs pos="100000">
                <a:schemeClr val="accent1">
                  <a:lumMod val="60000"/>
                  <a:lumOff val="4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992F11F5-4650-4EDB-A5A2-609AA63166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000" flipH="1">
            <a:off x="3823340" y="2206019"/>
            <a:ext cx="8404540" cy="4724346"/>
          </a:xfrm>
          <a:custGeom>
            <a:avLst/>
            <a:gdLst>
              <a:gd name="connsiteX0" fmla="*/ 1276386 w 8404540"/>
              <a:gd name="connsiteY0" fmla="*/ 1707 h 4724346"/>
              <a:gd name="connsiteX1" fmla="*/ 46392 w 8404540"/>
              <a:gd name="connsiteY1" fmla="*/ 317762 h 4724346"/>
              <a:gd name="connsiteX2" fmla="*/ 0 w 8404540"/>
              <a:gd name="connsiteY2" fmla="*/ 342953 h 4724346"/>
              <a:gd name="connsiteX3" fmla="*/ 76477 w 8404540"/>
              <a:gd name="connsiteY3" fmla="*/ 4724346 h 4724346"/>
              <a:gd name="connsiteX4" fmla="*/ 8404540 w 8404540"/>
              <a:gd name="connsiteY4" fmla="*/ 4578979 h 4724346"/>
              <a:gd name="connsiteX5" fmla="*/ 3081575 w 8404540"/>
              <a:gd name="connsiteY5" fmla="*/ 550286 h 4724346"/>
              <a:gd name="connsiteX6" fmla="*/ 3019989 w 8404540"/>
              <a:gd name="connsiteY6" fmla="*/ 506058 h 4724346"/>
              <a:gd name="connsiteX7" fmla="*/ 1446842 w 8404540"/>
              <a:gd name="connsiteY7" fmla="*/ 840 h 4724346"/>
              <a:gd name="connsiteX8" fmla="*/ 1276386 w 8404540"/>
              <a:gd name="connsiteY8" fmla="*/ 1707 h 472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04540" h="4724346">
                <a:moveTo>
                  <a:pt x="1276386" y="1707"/>
                </a:moveTo>
                <a:cubicBezTo>
                  <a:pt x="850714" y="16212"/>
                  <a:pt x="429986" y="123046"/>
                  <a:pt x="46392" y="317762"/>
                </a:cubicBezTo>
                <a:lnTo>
                  <a:pt x="0" y="342953"/>
                </a:lnTo>
                <a:lnTo>
                  <a:pt x="76477" y="4724346"/>
                </a:lnTo>
                <a:lnTo>
                  <a:pt x="8404540" y="4578979"/>
                </a:lnTo>
                <a:lnTo>
                  <a:pt x="3081575" y="550286"/>
                </a:lnTo>
                <a:lnTo>
                  <a:pt x="3019989" y="506058"/>
                </a:lnTo>
                <a:cubicBezTo>
                  <a:pt x="2539541" y="179187"/>
                  <a:pt x="1992657" y="13891"/>
                  <a:pt x="1446842" y="840"/>
                </a:cubicBezTo>
                <a:cubicBezTo>
                  <a:pt x="1389987" y="-519"/>
                  <a:pt x="1333142" y="-227"/>
                  <a:pt x="1276386" y="1707"/>
                </a:cubicBez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0F985F24-A82E-38BB-9E95-B68E0525A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2571" y="734156"/>
            <a:ext cx="10617872" cy="538161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F1DF60-A1C1-0288-CA1D-01EF954E1028}"/>
              </a:ext>
            </a:extLst>
          </p:cNvPr>
          <p:cNvSpPr>
            <a:spLocks noGrp="1"/>
          </p:cNvSpPr>
          <p:nvPr>
            <p:ph type="title"/>
          </p:nvPr>
        </p:nvSpPr>
        <p:spPr>
          <a:xfrm>
            <a:off x="1263852" y="1143000"/>
            <a:ext cx="3924676" cy="3345995"/>
          </a:xfrm>
        </p:spPr>
        <p:txBody>
          <a:bodyPr anchor="t">
            <a:normAutofit/>
          </a:bodyPr>
          <a:lstStyle/>
          <a:p>
            <a:r>
              <a:rPr lang="en-CA"/>
              <a:t>Problem Identified</a:t>
            </a:r>
            <a:endParaRPr lang="en-CA" dirty="0"/>
          </a:p>
        </p:txBody>
      </p:sp>
      <p:graphicFrame>
        <p:nvGraphicFramePr>
          <p:cNvPr id="19" name="Content Placeholder 2">
            <a:extLst>
              <a:ext uri="{FF2B5EF4-FFF2-40B4-BE49-F238E27FC236}">
                <a16:creationId xmlns:a16="http://schemas.microsoft.com/office/drawing/2014/main" id="{19671654-6C32-99EE-BE7B-9522782625B9}"/>
              </a:ext>
            </a:extLst>
          </p:cNvPr>
          <p:cNvGraphicFramePr>
            <a:graphicFrameLocks noGrp="1"/>
          </p:cNvGraphicFramePr>
          <p:nvPr>
            <p:ph idx="1"/>
            <p:extLst>
              <p:ext uri="{D42A27DB-BD31-4B8C-83A1-F6EECF244321}">
                <p14:modId xmlns:p14="http://schemas.microsoft.com/office/powerpoint/2010/main" val="2316718947"/>
              </p:ext>
            </p:extLst>
          </p:nvPr>
        </p:nvGraphicFramePr>
        <p:xfrm>
          <a:off x="6096000" y="1143000"/>
          <a:ext cx="4771965"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4510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063577F-2949-C31E-B4B0-5E250230F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7E4A51B-BAF6-3729-A2C0-89331F2FB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65" y="-318"/>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40000">
                <a:schemeClr val="bg2"/>
              </a:gs>
              <a:gs pos="100000">
                <a:schemeClr val="accent1">
                  <a:lumMod val="60000"/>
                  <a:lumOff val="4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88412E-0919-34D0-273A-D114E9A2D61A}"/>
              </a:ext>
            </a:extLst>
          </p:cNvPr>
          <p:cNvSpPr>
            <a:spLocks noGrp="1"/>
          </p:cNvSpPr>
          <p:nvPr>
            <p:ph type="title"/>
          </p:nvPr>
        </p:nvSpPr>
        <p:spPr>
          <a:xfrm>
            <a:off x="1066801" y="1143000"/>
            <a:ext cx="5029199" cy="1061720"/>
          </a:xfrm>
        </p:spPr>
        <p:txBody>
          <a:bodyPr anchor="t">
            <a:normAutofit/>
          </a:bodyPr>
          <a:lstStyle/>
          <a:p>
            <a:r>
              <a:rPr lang="en-CA" dirty="0"/>
              <a:t>Project Objectives</a:t>
            </a:r>
          </a:p>
        </p:txBody>
      </p:sp>
      <p:graphicFrame>
        <p:nvGraphicFramePr>
          <p:cNvPr id="5" name="Content Placeholder 2">
            <a:extLst>
              <a:ext uri="{FF2B5EF4-FFF2-40B4-BE49-F238E27FC236}">
                <a16:creationId xmlns:a16="http://schemas.microsoft.com/office/drawing/2014/main" id="{CD03DBF7-C864-6694-D05F-F43DD85ABB8E}"/>
              </a:ext>
            </a:extLst>
          </p:cNvPr>
          <p:cNvGraphicFramePr>
            <a:graphicFrameLocks noGrp="1"/>
          </p:cNvGraphicFramePr>
          <p:nvPr>
            <p:ph idx="1"/>
            <p:extLst>
              <p:ext uri="{D42A27DB-BD31-4B8C-83A1-F6EECF244321}">
                <p14:modId xmlns:p14="http://schemas.microsoft.com/office/powerpoint/2010/main" val="444378598"/>
              </p:ext>
            </p:extLst>
          </p:nvPr>
        </p:nvGraphicFramePr>
        <p:xfrm>
          <a:off x="2860040" y="2595880"/>
          <a:ext cx="8188960" cy="3119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3483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0C194B-89DD-6ADD-947E-FD1A726132E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84B89C-BB5C-7BD7-E0CB-97CE48938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78FD2D9-A6F5-F7AD-0532-D15327197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000" flipH="1">
            <a:off x="1369767" y="902234"/>
            <a:ext cx="10868519" cy="6049352"/>
          </a:xfrm>
          <a:custGeom>
            <a:avLst/>
            <a:gdLst>
              <a:gd name="connsiteX0" fmla="*/ 1648792 w 10868519"/>
              <a:gd name="connsiteY0" fmla="*/ 2336 h 6049352"/>
              <a:gd name="connsiteX1" fmla="*/ 124583 w 10868519"/>
              <a:gd name="connsiteY1" fmla="*/ 358514 h 6049352"/>
              <a:gd name="connsiteX2" fmla="*/ 0 w 10868519"/>
              <a:gd name="connsiteY2" fmla="*/ 420038 h 6049352"/>
              <a:gd name="connsiteX3" fmla="*/ 98260 w 10868519"/>
              <a:gd name="connsiteY3" fmla="*/ 6049352 h 6049352"/>
              <a:gd name="connsiteX4" fmla="*/ 10868519 w 10868519"/>
              <a:gd name="connsiteY4" fmla="*/ 5861357 h 6049352"/>
              <a:gd name="connsiteX5" fmla="*/ 4119075 w 10868519"/>
              <a:gd name="connsiteY5" fmla="*/ 753030 h 6049352"/>
              <a:gd name="connsiteX6" fmla="*/ 4034798 w 10868519"/>
              <a:gd name="connsiteY6" fmla="*/ 692507 h 6049352"/>
              <a:gd name="connsiteX7" fmla="*/ 1882049 w 10868519"/>
              <a:gd name="connsiteY7" fmla="*/ 1150 h 6049352"/>
              <a:gd name="connsiteX8" fmla="*/ 1648792 w 10868519"/>
              <a:gd name="connsiteY8" fmla="*/ 2336 h 6049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68519" h="6049352">
                <a:moveTo>
                  <a:pt x="1648792" y="2336"/>
                </a:moveTo>
                <a:cubicBezTo>
                  <a:pt x="1124538" y="20200"/>
                  <a:pt x="605764" y="140406"/>
                  <a:pt x="124583" y="358514"/>
                </a:cubicBezTo>
                <a:lnTo>
                  <a:pt x="0" y="420038"/>
                </a:lnTo>
                <a:lnTo>
                  <a:pt x="98260" y="6049352"/>
                </a:lnTo>
                <a:lnTo>
                  <a:pt x="10868519" y="5861357"/>
                </a:lnTo>
                <a:lnTo>
                  <a:pt x="4119075" y="753030"/>
                </a:lnTo>
                <a:lnTo>
                  <a:pt x="4034798" y="692507"/>
                </a:lnTo>
                <a:cubicBezTo>
                  <a:pt x="3377336" y="245206"/>
                  <a:pt x="2628961" y="19009"/>
                  <a:pt x="1882049" y="1150"/>
                </a:cubicBezTo>
                <a:cubicBezTo>
                  <a:pt x="1804246" y="-711"/>
                  <a:pt x="1726458" y="-310"/>
                  <a:pt x="1648792" y="2336"/>
                </a:cubicBez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7983DD68-959C-0DDF-FFAA-888666FD5E81}"/>
              </a:ext>
            </a:extLst>
          </p:cNvPr>
          <p:cNvSpPr>
            <a:spLocks noGrp="1"/>
          </p:cNvSpPr>
          <p:nvPr>
            <p:ph type="ctrTitle"/>
          </p:nvPr>
        </p:nvSpPr>
        <p:spPr>
          <a:xfrm>
            <a:off x="1066800" y="702860"/>
            <a:ext cx="5029199" cy="1779875"/>
          </a:xfrm>
        </p:spPr>
        <p:txBody>
          <a:bodyPr anchor="b">
            <a:normAutofit/>
          </a:bodyPr>
          <a:lstStyle/>
          <a:p>
            <a:r>
              <a:rPr lang="en-CA" dirty="0"/>
              <a:t>Session 2</a:t>
            </a:r>
          </a:p>
        </p:txBody>
      </p:sp>
      <p:sp>
        <p:nvSpPr>
          <p:cNvPr id="5" name="Subtitle 4">
            <a:extLst>
              <a:ext uri="{FF2B5EF4-FFF2-40B4-BE49-F238E27FC236}">
                <a16:creationId xmlns:a16="http://schemas.microsoft.com/office/drawing/2014/main" id="{28CFD333-C1BF-9F0D-4C5D-EFB04017303E}"/>
              </a:ext>
            </a:extLst>
          </p:cNvPr>
          <p:cNvSpPr>
            <a:spLocks noGrp="1"/>
          </p:cNvSpPr>
          <p:nvPr>
            <p:ph type="subTitle" idx="1"/>
          </p:nvPr>
        </p:nvSpPr>
        <p:spPr>
          <a:xfrm>
            <a:off x="1066801" y="2570466"/>
            <a:ext cx="3943350" cy="1386951"/>
          </a:xfrm>
        </p:spPr>
        <p:txBody>
          <a:bodyPr>
            <a:normAutofit/>
          </a:bodyPr>
          <a:lstStyle/>
          <a:p>
            <a:r>
              <a:rPr lang="en-CA" dirty="0"/>
              <a:t>Conceptual and Physical Design</a:t>
            </a:r>
          </a:p>
        </p:txBody>
      </p:sp>
    </p:spTree>
    <p:extLst>
      <p:ext uri="{BB962C8B-B14F-4D97-AF65-F5344CB8AC3E}">
        <p14:creationId xmlns:p14="http://schemas.microsoft.com/office/powerpoint/2010/main" val="1752360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23C0-0956-2518-9F7D-7AA38426F5D2}"/>
              </a:ext>
            </a:extLst>
          </p:cNvPr>
          <p:cNvSpPr>
            <a:spLocks noGrp="1"/>
          </p:cNvSpPr>
          <p:nvPr>
            <p:ph type="title"/>
          </p:nvPr>
        </p:nvSpPr>
        <p:spPr>
          <a:xfrm>
            <a:off x="1066800" y="936841"/>
            <a:ext cx="5241721" cy="953669"/>
          </a:xfrm>
        </p:spPr>
        <p:txBody>
          <a:bodyPr>
            <a:normAutofit fontScale="90000"/>
          </a:bodyPr>
          <a:lstStyle/>
          <a:p>
            <a:r>
              <a:rPr lang="en-CA" dirty="0"/>
              <a:t>Context and Container Diagrams</a:t>
            </a:r>
          </a:p>
        </p:txBody>
      </p:sp>
      <p:pic>
        <p:nvPicPr>
          <p:cNvPr id="5" name="Content Placeholder 4" descr="A diagram of a payment system&#10;&#10;Description automatically generated">
            <a:extLst>
              <a:ext uri="{FF2B5EF4-FFF2-40B4-BE49-F238E27FC236}">
                <a16:creationId xmlns:a16="http://schemas.microsoft.com/office/drawing/2014/main" id="{E7D360FC-CA97-6220-FFBD-492B531648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1262" y="2395814"/>
            <a:ext cx="3326757" cy="3676650"/>
          </a:xfrm>
        </p:spPr>
      </p:pic>
      <p:pic>
        <p:nvPicPr>
          <p:cNvPr id="7" name="Picture 6" descr="A diagram of a company&#10;&#10;Description automatically generated">
            <a:extLst>
              <a:ext uri="{FF2B5EF4-FFF2-40B4-BE49-F238E27FC236}">
                <a16:creationId xmlns:a16="http://schemas.microsoft.com/office/drawing/2014/main" id="{A8E98FA4-ED7A-CB58-4FE7-BDF22A3987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9733" y="490756"/>
            <a:ext cx="4848127" cy="6196739"/>
          </a:xfrm>
          <a:prstGeom prst="rect">
            <a:avLst/>
          </a:prstGeom>
        </p:spPr>
      </p:pic>
      <p:sp>
        <p:nvSpPr>
          <p:cNvPr id="8" name="Arrow: Down 7">
            <a:extLst>
              <a:ext uri="{FF2B5EF4-FFF2-40B4-BE49-F238E27FC236}">
                <a16:creationId xmlns:a16="http://schemas.microsoft.com/office/drawing/2014/main" id="{CD6C0822-7468-C137-6823-F71F8A0E05A7}"/>
              </a:ext>
            </a:extLst>
          </p:cNvPr>
          <p:cNvSpPr/>
          <p:nvPr/>
        </p:nvSpPr>
        <p:spPr>
          <a:xfrm rot="16200000">
            <a:off x="5813571" y="3389152"/>
            <a:ext cx="528506" cy="75081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628192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2C62F-600F-D1E7-C934-00C265D8EC94}"/>
              </a:ext>
            </a:extLst>
          </p:cNvPr>
          <p:cNvSpPr>
            <a:spLocks noGrp="1"/>
          </p:cNvSpPr>
          <p:nvPr>
            <p:ph type="title"/>
          </p:nvPr>
        </p:nvSpPr>
        <p:spPr>
          <a:xfrm>
            <a:off x="911604" y="734404"/>
            <a:ext cx="4448961" cy="1035130"/>
          </a:xfrm>
        </p:spPr>
        <p:txBody>
          <a:bodyPr>
            <a:normAutofit fontScale="90000"/>
          </a:bodyPr>
          <a:lstStyle/>
          <a:p>
            <a:r>
              <a:rPr lang="en-CA" dirty="0"/>
              <a:t>Component Diagrams to Workflow &amp; Class Diagram</a:t>
            </a:r>
          </a:p>
        </p:txBody>
      </p:sp>
      <p:pic>
        <p:nvPicPr>
          <p:cNvPr id="5" name="Content Placeholder 4" descr="A diagram of a diagram&#10;&#10;Description automatically generated">
            <a:extLst>
              <a:ext uri="{FF2B5EF4-FFF2-40B4-BE49-F238E27FC236}">
                <a16:creationId xmlns:a16="http://schemas.microsoft.com/office/drawing/2014/main" id="{240B0BF0-D805-63AF-2F28-743FFF711A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13190" y="524375"/>
            <a:ext cx="2208204" cy="3676650"/>
          </a:xfrm>
        </p:spPr>
      </p:pic>
      <p:pic>
        <p:nvPicPr>
          <p:cNvPr id="7" name="Picture 6" descr="A diagram of a payment processing service&#10;&#10;Description automatically generated">
            <a:extLst>
              <a:ext uri="{FF2B5EF4-FFF2-40B4-BE49-F238E27FC236}">
                <a16:creationId xmlns:a16="http://schemas.microsoft.com/office/drawing/2014/main" id="{054585F3-8452-B69E-6D68-D421060DDA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61" y="2053206"/>
            <a:ext cx="1929774" cy="3429000"/>
          </a:xfrm>
          <a:prstGeom prst="rect">
            <a:avLst/>
          </a:prstGeom>
        </p:spPr>
      </p:pic>
      <p:pic>
        <p:nvPicPr>
          <p:cNvPr id="9" name="Picture 8" descr="A diagram of a service&#10;&#10;Description automatically generated">
            <a:extLst>
              <a:ext uri="{FF2B5EF4-FFF2-40B4-BE49-F238E27FC236}">
                <a16:creationId xmlns:a16="http://schemas.microsoft.com/office/drawing/2014/main" id="{E39FEA2A-226D-F24E-7158-01A63AEED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1559" y="3500438"/>
            <a:ext cx="2332925" cy="3357562"/>
          </a:xfrm>
          <a:prstGeom prst="rect">
            <a:avLst/>
          </a:prstGeom>
        </p:spPr>
      </p:pic>
      <p:pic>
        <p:nvPicPr>
          <p:cNvPr id="11" name="Picture 10" descr="A diagram of a service&#10;&#10;Description automatically generated">
            <a:extLst>
              <a:ext uri="{FF2B5EF4-FFF2-40B4-BE49-F238E27FC236}">
                <a16:creationId xmlns:a16="http://schemas.microsoft.com/office/drawing/2014/main" id="{26314172-CB21-651E-D167-99ECD3EBEB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3747" y="547509"/>
            <a:ext cx="2432716" cy="3982976"/>
          </a:xfrm>
          <a:prstGeom prst="rect">
            <a:avLst/>
          </a:prstGeom>
        </p:spPr>
      </p:pic>
      <p:sp>
        <p:nvSpPr>
          <p:cNvPr id="12" name="Arrow: Right 11">
            <a:extLst>
              <a:ext uri="{FF2B5EF4-FFF2-40B4-BE49-F238E27FC236}">
                <a16:creationId xmlns:a16="http://schemas.microsoft.com/office/drawing/2014/main" id="{E3EB89CA-0587-A50B-6CB3-C9731741BE69}"/>
              </a:ext>
            </a:extLst>
          </p:cNvPr>
          <p:cNvSpPr/>
          <p:nvPr/>
        </p:nvSpPr>
        <p:spPr>
          <a:xfrm>
            <a:off x="8028264" y="3594682"/>
            <a:ext cx="680279" cy="4530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Content Placeholder 4" descr="A screenshot of a computer&#10;&#10;Description automatically generated">
            <a:extLst>
              <a:ext uri="{FF2B5EF4-FFF2-40B4-BE49-F238E27FC236}">
                <a16:creationId xmlns:a16="http://schemas.microsoft.com/office/drawing/2014/main" id="{5F98B77B-F00A-3D6B-5C8F-8C39B37E5B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9969" y="4753860"/>
            <a:ext cx="3234646" cy="1780914"/>
          </a:xfrm>
          <a:prstGeom prst="rect">
            <a:avLst/>
          </a:prstGeom>
        </p:spPr>
      </p:pic>
    </p:spTree>
    <p:extLst>
      <p:ext uri="{BB962C8B-B14F-4D97-AF65-F5344CB8AC3E}">
        <p14:creationId xmlns:p14="http://schemas.microsoft.com/office/powerpoint/2010/main" val="1286105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C4F049F8-87E1-403E-2A50-2F4544BF8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02923E-4396-B3FC-9A9A-50E04EA76342}"/>
              </a:ext>
            </a:extLst>
          </p:cNvPr>
          <p:cNvSpPr>
            <a:spLocks noGrp="1"/>
          </p:cNvSpPr>
          <p:nvPr>
            <p:ph type="title"/>
          </p:nvPr>
        </p:nvSpPr>
        <p:spPr>
          <a:xfrm>
            <a:off x="1066801" y="784747"/>
            <a:ext cx="3846394" cy="1555842"/>
          </a:xfrm>
        </p:spPr>
        <p:txBody>
          <a:bodyPr vert="horz" lIns="91440" tIns="45720" rIns="91440" bIns="45720" rtlCol="0" anchor="b">
            <a:normAutofit fontScale="90000"/>
          </a:bodyPr>
          <a:lstStyle/>
          <a:p>
            <a:pPr algn="r">
              <a:lnSpc>
                <a:spcPct val="100000"/>
              </a:lnSpc>
            </a:pPr>
            <a:r>
              <a:rPr lang="en-US" sz="3600" dirty="0"/>
              <a:t>Data Model to </a:t>
            </a:r>
            <a:r>
              <a:rPr lang="en-US" sz="3600" dirty="0" err="1"/>
              <a:t>SpringBoot</a:t>
            </a:r>
            <a:r>
              <a:rPr lang="en-US" sz="3600" dirty="0"/>
              <a:t> Entity Classes</a:t>
            </a:r>
          </a:p>
        </p:txBody>
      </p:sp>
      <p:pic>
        <p:nvPicPr>
          <p:cNvPr id="5" name="Content Placeholder 4" descr="A screenshot of a computer&#10;&#10;Description automatically generated">
            <a:extLst>
              <a:ext uri="{FF2B5EF4-FFF2-40B4-BE49-F238E27FC236}">
                <a16:creationId xmlns:a16="http://schemas.microsoft.com/office/drawing/2014/main" id="{53C42A5A-6D9B-80D3-3565-BC7740DDD8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79996" y="412863"/>
            <a:ext cx="1251696" cy="6032274"/>
          </a:xfrm>
          <a:prstGeom prst="rect">
            <a:avLst/>
          </a:prstGeom>
        </p:spPr>
      </p:pic>
      <p:sp>
        <p:nvSpPr>
          <p:cNvPr id="3" name="Line Callout 2 (Border and Accent Bar) 2">
            <a:extLst>
              <a:ext uri="{FF2B5EF4-FFF2-40B4-BE49-F238E27FC236}">
                <a16:creationId xmlns:a16="http://schemas.microsoft.com/office/drawing/2014/main" id="{44506D6A-5788-4599-9ECE-DD89A0A8E298}"/>
              </a:ext>
            </a:extLst>
          </p:cNvPr>
          <p:cNvSpPr/>
          <p:nvPr/>
        </p:nvSpPr>
        <p:spPr>
          <a:xfrm>
            <a:off x="7897744" y="1793907"/>
            <a:ext cx="1539551" cy="653143"/>
          </a:xfrm>
          <a:prstGeom prst="accentBorderCallout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Card entity class</a:t>
            </a:r>
          </a:p>
        </p:txBody>
      </p:sp>
      <p:sp>
        <p:nvSpPr>
          <p:cNvPr id="4" name="Line Callout 2 (Border and Accent Bar) 3">
            <a:extLst>
              <a:ext uri="{FF2B5EF4-FFF2-40B4-BE49-F238E27FC236}">
                <a16:creationId xmlns:a16="http://schemas.microsoft.com/office/drawing/2014/main" id="{AB387933-838B-3EDD-FF97-3847B4CF4E59}"/>
              </a:ext>
            </a:extLst>
          </p:cNvPr>
          <p:cNvSpPr/>
          <p:nvPr/>
        </p:nvSpPr>
        <p:spPr>
          <a:xfrm>
            <a:off x="7828382" y="317240"/>
            <a:ext cx="1539551" cy="653143"/>
          </a:xfrm>
          <a:prstGeom prst="accentBorderCallout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Customer entity class</a:t>
            </a:r>
          </a:p>
        </p:txBody>
      </p:sp>
      <p:sp>
        <p:nvSpPr>
          <p:cNvPr id="6" name="Line Callout 2 (Border and Accent Bar) 5">
            <a:extLst>
              <a:ext uri="{FF2B5EF4-FFF2-40B4-BE49-F238E27FC236}">
                <a16:creationId xmlns:a16="http://schemas.microsoft.com/office/drawing/2014/main" id="{3C6D63E6-EEBD-C1A4-7E58-67F5A37CBBEC}"/>
              </a:ext>
            </a:extLst>
          </p:cNvPr>
          <p:cNvSpPr/>
          <p:nvPr/>
        </p:nvSpPr>
        <p:spPr>
          <a:xfrm>
            <a:off x="7911121" y="3429000"/>
            <a:ext cx="1539551" cy="653143"/>
          </a:xfrm>
          <a:prstGeom prst="accentBorderCallout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Transaction entity class</a:t>
            </a:r>
          </a:p>
        </p:txBody>
      </p:sp>
      <p:sp>
        <p:nvSpPr>
          <p:cNvPr id="7" name="Line Callout 2 (Border and Accent Bar) 6">
            <a:extLst>
              <a:ext uri="{FF2B5EF4-FFF2-40B4-BE49-F238E27FC236}">
                <a16:creationId xmlns:a16="http://schemas.microsoft.com/office/drawing/2014/main" id="{D8ABBA18-BE15-B126-62E0-53335EFF2925}"/>
              </a:ext>
            </a:extLst>
          </p:cNvPr>
          <p:cNvSpPr/>
          <p:nvPr/>
        </p:nvSpPr>
        <p:spPr>
          <a:xfrm>
            <a:off x="7755611" y="5086569"/>
            <a:ext cx="1539551" cy="653143"/>
          </a:xfrm>
          <a:prstGeom prst="accentBorderCallout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TransactionState</a:t>
            </a:r>
            <a:r>
              <a:rPr lang="en-US" sz="1200" dirty="0"/>
              <a:t> entity class</a:t>
            </a:r>
          </a:p>
        </p:txBody>
      </p:sp>
      <p:sp>
        <p:nvSpPr>
          <p:cNvPr id="8" name="TextBox 7">
            <a:extLst>
              <a:ext uri="{FF2B5EF4-FFF2-40B4-BE49-F238E27FC236}">
                <a16:creationId xmlns:a16="http://schemas.microsoft.com/office/drawing/2014/main" id="{24BA029E-76F5-44DA-E1A2-5CB5B3B04ECE}"/>
              </a:ext>
            </a:extLst>
          </p:cNvPr>
          <p:cNvSpPr txBox="1"/>
          <p:nvPr/>
        </p:nvSpPr>
        <p:spPr>
          <a:xfrm>
            <a:off x="7523798" y="6098744"/>
            <a:ext cx="3853747" cy="276999"/>
          </a:xfrm>
          <a:prstGeom prst="rect">
            <a:avLst/>
          </a:prstGeom>
          <a:noFill/>
          <a:ln>
            <a:solidFill>
              <a:schemeClr val="accent1">
                <a:shade val="15000"/>
              </a:schemeClr>
            </a:solidFill>
          </a:ln>
        </p:spPr>
        <p:txBody>
          <a:bodyPr wrap="none" rtlCol="0">
            <a:spAutoFit/>
          </a:bodyPr>
          <a:lstStyle/>
          <a:p>
            <a:r>
              <a:rPr lang="en-US" sz="1200" dirty="0"/>
              <a:t>cp630.paymentsolution.paymentrequeststore.entity</a:t>
            </a:r>
          </a:p>
        </p:txBody>
      </p:sp>
    </p:spTree>
    <p:extLst>
      <p:ext uri="{BB962C8B-B14F-4D97-AF65-F5344CB8AC3E}">
        <p14:creationId xmlns:p14="http://schemas.microsoft.com/office/powerpoint/2010/main" val="1007206494"/>
      </p:ext>
    </p:extLst>
  </p:cSld>
  <p:clrMapOvr>
    <a:masterClrMapping/>
  </p:clrMapOvr>
</p:sld>
</file>

<file path=ppt/theme/theme1.xml><?xml version="1.0" encoding="utf-8"?>
<a:theme xmlns:a="http://schemas.openxmlformats.org/drawingml/2006/main" name="SwellVTI">
  <a:themeElements>
    <a:clrScheme name="AnalogousFromRegularSeedLeftStep">
      <a:dk1>
        <a:srgbClr val="000000"/>
      </a:dk1>
      <a:lt1>
        <a:srgbClr val="FFFFFF"/>
      </a:lt1>
      <a:dk2>
        <a:srgbClr val="311C22"/>
      </a:dk2>
      <a:lt2>
        <a:srgbClr val="F0F3F3"/>
      </a:lt2>
      <a:accent1>
        <a:srgbClr val="E75429"/>
      </a:accent1>
      <a:accent2>
        <a:srgbClr val="D5173B"/>
      </a:accent2>
      <a:accent3>
        <a:srgbClr val="E7299C"/>
      </a:accent3>
      <a:accent4>
        <a:srgbClr val="D117D5"/>
      </a:accent4>
      <a:accent5>
        <a:srgbClr val="9329E7"/>
      </a:accent5>
      <a:accent6>
        <a:srgbClr val="462ED9"/>
      </a:accent6>
      <a:hlink>
        <a:srgbClr val="3A96B0"/>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ellVTI" id="{8361A04D-931A-43DC-973B-1B0B1DD5DECC}" vid="{6DDB23E8-D18E-4BDA-98D6-324466149E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636</TotalTime>
  <Words>620</Words>
  <Application>Microsoft Macintosh PowerPoint</Application>
  <PresentationFormat>Widescreen</PresentationFormat>
  <Paragraphs>60</Paragraphs>
  <Slides>24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Public Sans</vt:lpstr>
      <vt:lpstr>Aptos</vt:lpstr>
      <vt:lpstr>Arial</vt:lpstr>
      <vt:lpstr>Neue Haas Grotesk Text Pro</vt:lpstr>
      <vt:lpstr>SwellVTI</vt:lpstr>
      <vt:lpstr>Credit Card Fraud Detection</vt:lpstr>
      <vt:lpstr>Table of Content</vt:lpstr>
      <vt:lpstr>Session 1</vt:lpstr>
      <vt:lpstr>Problem Identified</vt:lpstr>
      <vt:lpstr>Project Objectives</vt:lpstr>
      <vt:lpstr>Session 2</vt:lpstr>
      <vt:lpstr>Context and Container Diagrams</vt:lpstr>
      <vt:lpstr>Component Diagrams to Workflow &amp; Class Diagram</vt:lpstr>
      <vt:lpstr>Data Model to SpringBoot Entity Classes</vt:lpstr>
      <vt:lpstr>Workflow+Sequence Diagram to UI and OpenAPI Specification</vt:lpstr>
      <vt:lpstr>Session 3</vt:lpstr>
      <vt:lpstr>Session 4</vt:lpstr>
      <vt:lpstr>Design Tools</vt:lpstr>
      <vt:lpstr>UX Driven API Design</vt:lpstr>
      <vt:lpstr>OpenAPI Generator</vt:lpstr>
      <vt:lpstr>Mage.AI Codeless MLOps Tool</vt:lpstr>
      <vt:lpstr>Deployment</vt:lpstr>
      <vt:lpstr>Session 5</vt:lpstr>
      <vt:lpstr>Self-hosted Object Storage</vt:lpstr>
      <vt:lpstr>Data Pipeline</vt:lpstr>
      <vt:lpstr>EDA Analysis Framework</vt:lpstr>
      <vt:lpstr>Model Training and Testing</vt:lpstr>
      <vt:lpstr>Microsoft ONNXRuntime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Reid Lai</dc:creator>
  <cp:lastModifiedBy>Reid Lai</cp:lastModifiedBy>
  <cp:revision>1</cp:revision>
  <dcterms:created xsi:type="dcterms:W3CDTF">2024-12-13T02:45:25Z</dcterms:created>
  <dcterms:modified xsi:type="dcterms:W3CDTF">2024-12-13T22:21:42Z</dcterms:modified>
</cp:coreProperties>
</file>